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494407F-D0DB-4FF8-AC82-25C0B82044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EE5D90-BEF0-4055-BB3A-57E2D111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4407F-D0DB-4FF8-AC82-25C0B82044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E5D90-BEF0-4055-BB3A-57E2D111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494407F-D0DB-4FF8-AC82-25C0B82044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EE5D90-BEF0-4055-BB3A-57E2D111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4407F-D0DB-4FF8-AC82-25C0B82044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E5D90-BEF0-4055-BB3A-57E2D111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94407F-D0DB-4FF8-AC82-25C0B82044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BEE5D90-BEF0-4055-BB3A-57E2D111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4407F-D0DB-4FF8-AC82-25C0B82044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E5D90-BEF0-4055-BB3A-57E2D111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4407F-D0DB-4FF8-AC82-25C0B82044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E5D90-BEF0-4055-BB3A-57E2D111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4407F-D0DB-4FF8-AC82-25C0B82044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E5D90-BEF0-4055-BB3A-57E2D111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94407F-D0DB-4FF8-AC82-25C0B82044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E5D90-BEF0-4055-BB3A-57E2D111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4407F-D0DB-4FF8-AC82-25C0B82044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E5D90-BEF0-4055-BB3A-57E2D111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4407F-D0DB-4FF8-AC82-25C0B82044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E5D90-BEF0-4055-BB3A-57E2D11181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494407F-D0DB-4FF8-AC82-25C0B82044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BEE5D90-BEF0-4055-BB3A-57E2D111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Characterization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The process by which the writer reveals the </a:t>
            </a:r>
            <a:r>
              <a:rPr lang="en-US" sz="5400" b="1" dirty="0" smtClean="0"/>
              <a:t>personality</a:t>
            </a:r>
            <a:r>
              <a:rPr lang="en-US" sz="5400" dirty="0" smtClean="0"/>
              <a:t> of the </a:t>
            </a:r>
            <a:r>
              <a:rPr lang="en-US" sz="5400" b="1" dirty="0" smtClean="0"/>
              <a:t>characters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2 Main Types of Characterization</a:t>
            </a:r>
          </a:p>
          <a:p>
            <a:pPr lvl="1"/>
            <a:r>
              <a:rPr lang="en-US" sz="4000" dirty="0" smtClean="0"/>
              <a:t>Indirect Characterization (</a:t>
            </a:r>
            <a:r>
              <a:rPr lang="en-US" sz="4000" b="1" dirty="0" smtClean="0"/>
              <a:t>implicit</a:t>
            </a:r>
            <a:r>
              <a:rPr lang="en-US" sz="4000" dirty="0" smtClean="0"/>
              <a:t> or </a:t>
            </a:r>
            <a:r>
              <a:rPr lang="en-US" sz="4000" b="1" dirty="0" smtClean="0"/>
              <a:t>inferred</a:t>
            </a:r>
            <a:r>
              <a:rPr lang="en-US" sz="4000" dirty="0" smtClean="0"/>
              <a:t>) shows things that </a:t>
            </a:r>
            <a:r>
              <a:rPr lang="en-US" sz="4000" b="1" dirty="0" smtClean="0"/>
              <a:t>reveal</a:t>
            </a:r>
            <a:r>
              <a:rPr lang="en-US" sz="4000" dirty="0" smtClean="0"/>
              <a:t> the personality of a character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author may reveal a character in several ways:</a:t>
            </a:r>
          </a:p>
          <a:p>
            <a:pPr lvl="1"/>
            <a:r>
              <a:rPr lang="en-US" sz="2800" dirty="0" smtClean="0"/>
              <a:t>His/her physical </a:t>
            </a:r>
            <a:r>
              <a:rPr lang="en-US" sz="2800" b="1" dirty="0" smtClean="0"/>
              <a:t>appearance</a:t>
            </a:r>
          </a:p>
          <a:p>
            <a:pPr lvl="1"/>
            <a:r>
              <a:rPr lang="en-US" sz="2800" dirty="0" smtClean="0"/>
              <a:t>What he/she says, </a:t>
            </a:r>
            <a:r>
              <a:rPr lang="en-US" sz="2800" b="1" dirty="0" smtClean="0"/>
              <a:t>thinks</a:t>
            </a:r>
            <a:r>
              <a:rPr lang="en-US" sz="2800" dirty="0" smtClean="0"/>
              <a:t>, feels, and </a:t>
            </a:r>
            <a:r>
              <a:rPr lang="en-US" sz="2800" b="1" dirty="0" smtClean="0"/>
              <a:t>dreams </a:t>
            </a:r>
            <a:endParaRPr lang="en-US" sz="2800" b="1" dirty="0" smtClean="0"/>
          </a:p>
          <a:p>
            <a:pPr lvl="1"/>
            <a:r>
              <a:rPr lang="en-US" sz="2800" dirty="0" smtClean="0"/>
              <a:t>what </a:t>
            </a:r>
            <a:r>
              <a:rPr lang="en-US" sz="2800" dirty="0" smtClean="0"/>
              <a:t>he/she does or does not </a:t>
            </a:r>
            <a:r>
              <a:rPr lang="en-US" sz="2800" b="1" dirty="0" smtClean="0"/>
              <a:t>do</a:t>
            </a:r>
          </a:p>
          <a:p>
            <a:r>
              <a:rPr lang="en-US" sz="2800" dirty="0" smtClean="0"/>
              <a:t>What </a:t>
            </a:r>
            <a:r>
              <a:rPr lang="en-US" sz="2800" b="1" dirty="0" smtClean="0"/>
              <a:t>others</a:t>
            </a:r>
            <a:r>
              <a:rPr lang="en-US" sz="2800" dirty="0" smtClean="0"/>
              <a:t> say about </a:t>
            </a:r>
            <a:r>
              <a:rPr lang="en-US" sz="2800" dirty="0" smtClean="0"/>
              <a:t>him/her </a:t>
            </a:r>
            <a:r>
              <a:rPr lang="en-US" sz="2800" dirty="0" smtClean="0"/>
              <a:t>and how others </a:t>
            </a:r>
            <a:r>
              <a:rPr lang="en-US" sz="2800" b="1" dirty="0" smtClean="0"/>
              <a:t>react</a:t>
            </a:r>
            <a:r>
              <a:rPr lang="en-US" sz="2800" dirty="0" smtClean="0"/>
              <a:t> to him/her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Direct Characterization (Explicit or </a:t>
            </a:r>
            <a:r>
              <a:rPr lang="en-US" sz="3600" b="1" dirty="0" smtClean="0"/>
              <a:t>stated</a:t>
            </a:r>
            <a:r>
              <a:rPr lang="en-US" sz="3600" dirty="0" smtClean="0"/>
              <a:t>) tells the </a:t>
            </a:r>
            <a:r>
              <a:rPr lang="en-US" sz="3600" b="1" dirty="0" smtClean="0"/>
              <a:t>audience</a:t>
            </a:r>
            <a:r>
              <a:rPr lang="en-US" sz="3600" dirty="0" smtClean="0"/>
              <a:t> what the personality of the character is</a:t>
            </a:r>
          </a:p>
          <a:p>
            <a:pPr lvl="1"/>
            <a:r>
              <a:rPr lang="en-US" sz="3600" dirty="0" smtClean="0"/>
              <a:t>Example: “The patient boy and quiet girl were both well mannered and did not disobey their mother.”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Protagonist: the </a:t>
            </a:r>
            <a:r>
              <a:rPr lang="en-US" sz="3600" b="1" dirty="0" smtClean="0"/>
              <a:t>main</a:t>
            </a:r>
            <a:r>
              <a:rPr lang="en-US" sz="3600" dirty="0" smtClean="0"/>
              <a:t> character- the focus of the </a:t>
            </a:r>
            <a:r>
              <a:rPr lang="en-US" sz="3600" b="1" dirty="0" smtClean="0"/>
              <a:t>reader’s</a:t>
            </a:r>
            <a:r>
              <a:rPr lang="en-US" sz="3600" dirty="0" smtClean="0"/>
              <a:t> attention</a:t>
            </a:r>
          </a:p>
          <a:p>
            <a:r>
              <a:rPr lang="en-US" sz="3600" dirty="0" smtClean="0"/>
              <a:t>Antagonist- a person or force in </a:t>
            </a:r>
            <a:r>
              <a:rPr lang="en-US" sz="3600" b="1" dirty="0" smtClean="0"/>
              <a:t>opposition</a:t>
            </a:r>
            <a:r>
              <a:rPr lang="en-US" sz="3600" dirty="0" smtClean="0"/>
              <a:t> with the </a:t>
            </a:r>
            <a:r>
              <a:rPr lang="en-US" sz="3600" b="1" dirty="0" smtClean="0"/>
              <a:t>protagonist</a:t>
            </a:r>
            <a:endParaRPr lang="en-US" sz="3600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129</TotalTime>
  <Words>138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Characterization</vt:lpstr>
      <vt:lpstr>Characterization</vt:lpstr>
      <vt:lpstr>Characterization</vt:lpstr>
      <vt:lpstr>Characterization</vt:lpstr>
      <vt:lpstr>Characterization</vt:lpstr>
      <vt:lpstr>Characterization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eyarborough</dc:creator>
  <cp:lastModifiedBy>eyarborough</cp:lastModifiedBy>
  <cp:revision>9</cp:revision>
  <dcterms:created xsi:type="dcterms:W3CDTF">2013-10-02T11:15:43Z</dcterms:created>
  <dcterms:modified xsi:type="dcterms:W3CDTF">2013-10-10T16:09:56Z</dcterms:modified>
</cp:coreProperties>
</file>