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99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-8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4099" name="Picture 3" descr="A:\minispi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4100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4101" name="Picture 5" descr="A:\minispir.GIF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98F6022-5857-4C21-A18F-14CC2CBC36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F2BE0-424A-41EF-A11A-62A04A1417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DFE70-C39A-4F54-897D-02D893D09D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0D20C-555F-4325-BA03-79AFCFA29A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4B36D-949E-4B9E-A746-05FDAA52A3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5677A-4E3D-47E9-8CA3-1AE425822A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2D5BB-9202-4AC1-A165-C29AE48F93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8E081-5E94-4064-A5EC-533479346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A16FE-01B4-4234-943C-A31D4E3E47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92620-77F2-490F-A20D-74585A17DE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32392-918E-4FA2-BBB3-6FA7994B10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076" name="Picture 4" descr="A:\minispir.GIF"/>
          <p:cNvPicPr>
            <a:picLocks noChangeAspect="1" noChangeArrowheads="1"/>
          </p:cNvPicPr>
          <p:nvPr/>
        </p:nvPicPr>
        <p:blipFill>
          <a:blip r:embed="rId13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</p:spPr>
      </p:pic>
      <p:pic>
        <p:nvPicPr>
          <p:cNvPr id="3077" name="Picture 5" descr="A:\minispir.GIF"/>
          <p:cNvPicPr>
            <a:picLocks noChangeAspect="1" noChangeArrowheads="1"/>
          </p:cNvPicPr>
          <p:nvPr/>
        </p:nvPicPr>
        <p:blipFill>
          <a:blip r:embed="rId1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E2CE2BC-8CED-46CD-B00E-A94A4283E3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5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7.wav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 descr="White marble"/>
          <p:cNvSpPr>
            <a:spLocks noChangeArrowheads="1" noChangeShapeType="1"/>
          </p:cNvSpPr>
          <p:nvPr/>
        </p:nvSpPr>
        <p:spPr bwMode="auto">
          <a:xfrm>
            <a:off x="1600200" y="533400"/>
            <a:ext cx="65532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4400" kern="10">
                <a:ln w="9525" cap="sq">
                  <a:round/>
                  <a:headEnd type="none" w="sm" len="sm"/>
                  <a:tailEnd type="none" w="sm" len="sm"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It's A Mystery!</a:t>
            </a:r>
          </a:p>
        </p:txBody>
      </p:sp>
      <p:pic>
        <p:nvPicPr>
          <p:cNvPr id="2051" name="Picture 3" descr="C:\images and sounds\people\detectiv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3276600"/>
            <a:ext cx="3352800" cy="3352800"/>
          </a:xfrm>
          <a:prstGeom prst="rect">
            <a:avLst/>
          </a:prstGeom>
          <a:noFill/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057400" y="2667000"/>
            <a:ext cx="5257800" cy="625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3500" b="1" u="sng">
                <a:solidFill>
                  <a:srgbClr val="663300"/>
                </a:solidFill>
              </a:rPr>
              <a:t>Drawing Conclusions</a:t>
            </a:r>
            <a:endParaRPr lang="en-US" sz="35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arne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143000" y="1600200"/>
            <a:ext cx="7315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>
                <a:solidFill>
                  <a:srgbClr val="000099"/>
                </a:solidFill>
                <a:latin typeface="Comic Sans MS" pitchFamily="66" charset="0"/>
              </a:rPr>
              <a:t>When you draw a conclusion you        use 2 things: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09800" y="2895600"/>
            <a:ext cx="563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  <a:latin typeface="Tahoma" pitchFamily="34" charset="0"/>
              </a:rPr>
              <a:t>What you know in your head.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191000" y="35052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6600"/>
                </a:solidFill>
                <a:latin typeface="Tahoma" pitchFamily="34" charset="0"/>
              </a:rPr>
              <a:t>and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133600" y="42672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  <a:latin typeface="Tahoma" pitchFamily="34" charset="0"/>
              </a:rPr>
              <a:t>What you’ve read in the story.  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219200" y="5181600"/>
            <a:ext cx="7239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rgbClr val="000099"/>
                </a:solidFill>
                <a:latin typeface="Comic Sans MS" pitchFamily="66" charset="0"/>
              </a:rPr>
              <a:t>A conclusion is the decision you come to when you put these two together.  </a:t>
            </a:r>
          </a:p>
        </p:txBody>
      </p:sp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1219200" y="533400"/>
            <a:ext cx="6781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Drawing Conclusions: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  <p:bldP spid="5124" grpId="0" autoUpdateAnimBg="0"/>
      <p:bldP spid="5125" grpId="0" autoUpdateAnimBg="0"/>
      <p:bldP spid="512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-838200" y="1905000"/>
            <a:ext cx="8153400" cy="3460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ahoma" pitchFamily="34" charset="0"/>
              </a:rPr>
              <a:t>I sleep in a crib.</a:t>
            </a:r>
          </a:p>
          <a:p>
            <a:pPr algn="ctr" eaLnBrk="0" hangingPunct="0">
              <a:spcBef>
                <a:spcPct val="50000"/>
              </a:spcBef>
            </a:pPr>
            <a:endParaRPr lang="en-US" sz="1000" b="1">
              <a:solidFill>
                <a:srgbClr val="000099"/>
              </a:solidFill>
              <a:latin typeface="Tahom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ahoma" pitchFamily="34" charset="0"/>
              </a:rPr>
              <a:t>I drink from a bottle.</a:t>
            </a:r>
          </a:p>
          <a:p>
            <a:pPr algn="ctr" eaLnBrk="0" hangingPunct="0">
              <a:spcBef>
                <a:spcPct val="50000"/>
              </a:spcBef>
            </a:pPr>
            <a:endParaRPr lang="en-US" sz="1000" b="1">
              <a:solidFill>
                <a:srgbClr val="000099"/>
              </a:solidFill>
              <a:latin typeface="Tahom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ahoma" pitchFamily="34" charset="0"/>
              </a:rPr>
              <a:t>I cannot walk or talk.</a:t>
            </a:r>
          </a:p>
          <a:p>
            <a:pPr algn="ctr" eaLnBrk="0" hangingPunct="0">
              <a:spcBef>
                <a:spcPct val="50000"/>
              </a:spcBef>
            </a:pPr>
            <a:endParaRPr lang="en-US" sz="1000" b="1">
              <a:solidFill>
                <a:srgbClr val="000099"/>
              </a:solidFill>
              <a:latin typeface="Tahom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ahoma" pitchFamily="34" charset="0"/>
              </a:rPr>
              <a:t>Who am I?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953000" y="1981200"/>
            <a:ext cx="396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I know babies sleep in cribs.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105400" y="2667000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I know babies drink bottles.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181600" y="3505200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I know babies can’t do these things yet.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495800" y="4953000"/>
            <a:ext cx="396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Must be a baby!</a:t>
            </a:r>
          </a:p>
        </p:txBody>
      </p:sp>
      <p:pic>
        <p:nvPicPr>
          <p:cNvPr id="6152" name="Picture 8" descr="C:\Documents and Settings\Melissa  Caro\Application Data\Microsoft\Media Catalog\Downloaded Clips\cl92\j036529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038600"/>
            <a:ext cx="2438400" cy="2438400"/>
          </a:xfrm>
          <a:prstGeom prst="rect">
            <a:avLst/>
          </a:prstGeom>
          <a:noFill/>
        </p:spPr>
      </p:pic>
      <p:pic>
        <p:nvPicPr>
          <p:cNvPr id="6153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1" name="SN00014A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6248400"/>
            <a:ext cx="304800" cy="304800"/>
          </a:xfrm>
          <a:prstGeom prst="rect">
            <a:avLst/>
          </a:prstGeom>
          <a:noFill/>
        </p:spPr>
      </p:pic>
      <p:sp>
        <p:nvSpPr>
          <p:cNvPr id="6154" name="WordArt 10"/>
          <p:cNvSpPr>
            <a:spLocks noChangeArrowheads="1" noChangeShapeType="1" noTextEdit="1"/>
          </p:cNvSpPr>
          <p:nvPr/>
        </p:nvSpPr>
        <p:spPr bwMode="auto">
          <a:xfrm>
            <a:off x="1447800" y="457200"/>
            <a:ext cx="41910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For Example: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1996" fill="hold"/>
                                        <p:tgtEl>
                                          <p:spTgt spid="61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53"/>
                </p:tgtEl>
              </p:cMediaNode>
            </p:audio>
          </p:childTnLst>
        </p:cTn>
      </p:par>
    </p:tnLst>
    <p:bldLst>
      <p:bldP spid="6147" grpId="0" build="p" autoUpdateAnimBg="0"/>
      <p:bldP spid="6148" grpId="0" autoUpdateAnimBg="0"/>
      <p:bldP spid="6149" grpId="0" autoUpdateAnimBg="0"/>
      <p:bldP spid="6150" grpId="0" autoUpdateAnimBg="0"/>
      <p:bldP spid="615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38200" y="1676400"/>
            <a:ext cx="5410200" cy="34004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ahoma" pitchFamily="34" charset="0"/>
              </a:rPr>
              <a:t>Put me on your feet.</a:t>
            </a:r>
          </a:p>
          <a:p>
            <a:pPr algn="ctr" eaLnBrk="0" hangingPunct="0">
              <a:spcBef>
                <a:spcPct val="50000"/>
              </a:spcBef>
            </a:pPr>
            <a:endParaRPr lang="en-US" sz="1000" b="1">
              <a:solidFill>
                <a:srgbClr val="000099"/>
              </a:solidFill>
              <a:latin typeface="Tahom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ahoma" pitchFamily="34" charset="0"/>
              </a:rPr>
              <a:t>I will keep you         warm and dry.</a:t>
            </a:r>
          </a:p>
          <a:p>
            <a:pPr algn="ctr" eaLnBrk="0" hangingPunct="0">
              <a:spcBef>
                <a:spcPct val="50000"/>
              </a:spcBef>
            </a:pPr>
            <a:endParaRPr lang="en-US" sz="1000" b="1">
              <a:solidFill>
                <a:srgbClr val="000099"/>
              </a:solidFill>
              <a:latin typeface="Tahom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ahoma" pitchFamily="34" charset="0"/>
              </a:rPr>
              <a:t>Wear me when it rains. </a:t>
            </a:r>
          </a:p>
          <a:p>
            <a:pPr algn="ctr" eaLnBrk="0" hangingPunct="0">
              <a:spcBef>
                <a:spcPct val="50000"/>
              </a:spcBef>
            </a:pPr>
            <a:endParaRPr lang="en-US" sz="1800" b="1">
              <a:solidFill>
                <a:srgbClr val="000099"/>
              </a:solidFill>
              <a:latin typeface="Tahom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953000" y="2133600"/>
            <a:ext cx="373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I know you wear socks and shoes on your feet.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876800" y="3048000"/>
            <a:ext cx="3733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Both of these keep you warm, but only shoes keep you dry.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143000" y="4572000"/>
            <a:ext cx="464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What do you wear, on your     feet, when it rains?</a:t>
            </a: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1219200" y="5257800"/>
            <a:ext cx="4038600" cy="106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5162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rainboots!</a:t>
            </a:r>
          </a:p>
        </p:txBody>
      </p:sp>
      <p:pic>
        <p:nvPicPr>
          <p:cNvPr id="7176" name="Picture 8" descr="C:\Documents and Settings\Melissa  Caro\Application Data\Microsoft\Media Catalog\Downloaded Clips\cl0\AG00501_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505200"/>
            <a:ext cx="3352800" cy="3022600"/>
          </a:xfrm>
          <a:prstGeom prst="rect">
            <a:avLst/>
          </a:prstGeom>
          <a:noFill/>
        </p:spPr>
      </p:pic>
      <p:pic>
        <p:nvPicPr>
          <p:cNvPr id="7177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1" name="SN00692A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6172200"/>
            <a:ext cx="304800" cy="304800"/>
          </a:xfrm>
          <a:prstGeom prst="rect">
            <a:avLst/>
          </a:prstGeom>
          <a:noFill/>
        </p:spPr>
      </p:pic>
      <p:sp>
        <p:nvSpPr>
          <p:cNvPr id="7178" name="WordArt 10"/>
          <p:cNvSpPr>
            <a:spLocks noChangeArrowheads="1" noChangeShapeType="1" noTextEdit="1"/>
          </p:cNvSpPr>
          <p:nvPr/>
        </p:nvSpPr>
        <p:spPr bwMode="auto">
          <a:xfrm>
            <a:off x="1828800" y="457200"/>
            <a:ext cx="6172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Let's Try Again!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" dur="5534" fill="hold"/>
                                        <p:tgtEl>
                                          <p:spTgt spid="71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7"/>
                </p:tgtEl>
              </p:cMediaNode>
            </p:audio>
          </p:childTnLst>
        </p:cTn>
      </p:par>
    </p:tnLst>
    <p:bldLst>
      <p:bldP spid="7170" grpId="0" build="p" autoUpdateAnimBg="0"/>
      <p:bldP spid="7172" grpId="0" autoUpdateAnimBg="0"/>
      <p:bldP spid="7173" grpId="0" autoUpdateAnimBg="0"/>
      <p:bldP spid="7174" grpId="0" autoUpdateAnimBg="0"/>
      <p:bldP spid="71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0" y="1981200"/>
            <a:ext cx="8153400" cy="1798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ahoma" pitchFamily="34" charset="0"/>
              </a:rPr>
              <a:t>You need me before you can mail a letter. Paste me on an envelope.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ahoma" pitchFamily="34" charset="0"/>
              </a:rPr>
              <a:t>What am I?</a:t>
            </a: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1828800" y="457200"/>
            <a:ext cx="6172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Your Turn!!!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219200" y="4876800"/>
            <a:ext cx="7086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>
                <a:solidFill>
                  <a:srgbClr val="000099"/>
                </a:solidFill>
                <a:latin typeface="Comic Sans MS" pitchFamily="66" charset="0"/>
              </a:rPr>
              <a:t>What did you know in your head?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 rot="-759185">
            <a:off x="1066800" y="3276600"/>
            <a:ext cx="2667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You need a postman, an envelope, and a stamp to mail a letter!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 rot="21606801">
            <a:off x="6096000" y="3276600"/>
            <a:ext cx="2514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Only one of these would be pasted onto an envelope!</a:t>
            </a:r>
          </a:p>
        </p:txBody>
      </p:sp>
      <p:pic>
        <p:nvPicPr>
          <p:cNvPr id="8199" name="Picture 7" descr="C:\Documents and Settings\Melissa  Caro\Application Data\Microsoft\Media Catalog\Downloaded Clips\cl0\bs00737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209800"/>
            <a:ext cx="2471738" cy="2495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6" grpId="0" autoUpdateAnimBg="0"/>
      <p:bldP spid="8197" grpId="0" autoUpdateAnimBg="0"/>
      <p:bldP spid="819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447800" y="1676400"/>
            <a:ext cx="6553200" cy="20145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Tahoma" pitchFamily="34" charset="0"/>
              </a:rPr>
              <a:t>I am white.  You need me every day.  You drink me when you are thirsty.  I can make a moustache.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Tahoma" pitchFamily="34" charset="0"/>
              </a:rPr>
              <a:t>What am I?</a:t>
            </a:r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1828800" y="457200"/>
            <a:ext cx="6172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And Again!!!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219200" y="4876800"/>
            <a:ext cx="7086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>
                <a:solidFill>
                  <a:srgbClr val="000099"/>
                </a:solidFill>
                <a:latin typeface="Comic Sans MS" pitchFamily="66" charset="0"/>
              </a:rPr>
              <a:t>What did you know in your head?</a:t>
            </a:r>
          </a:p>
        </p:txBody>
      </p:sp>
      <p:pic>
        <p:nvPicPr>
          <p:cNvPr id="9223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074874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4400" y="6248400"/>
            <a:ext cx="304800" cy="304800"/>
          </a:xfrm>
          <a:prstGeom prst="rect">
            <a:avLst/>
          </a:prstGeom>
          <a:noFill/>
        </p:spPr>
      </p:pic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066800" y="3048000"/>
            <a:ext cx="2438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Lots of things are white!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248400" y="30480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You need a lot of things.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143000" y="3962400"/>
            <a:ext cx="434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What is white and you drink?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029200" y="4114800"/>
            <a:ext cx="373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AND, It makes a moustache!</a:t>
            </a:r>
          </a:p>
        </p:txBody>
      </p:sp>
      <p:sp>
        <p:nvSpPr>
          <p:cNvPr id="9228" name="WordArt 12"/>
          <p:cNvSpPr>
            <a:spLocks noChangeArrowheads="1" noChangeShapeType="1" noTextEdit="1"/>
          </p:cNvSpPr>
          <p:nvPr/>
        </p:nvSpPr>
        <p:spPr bwMode="auto">
          <a:xfrm>
            <a:off x="2362200" y="1905000"/>
            <a:ext cx="5105400" cy="2895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I know!!!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0" dur="1950" fill="hold"/>
                                        <p:tgtEl>
                                          <p:spTgt spid="92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3"/>
                </p:tgtEl>
              </p:cMediaNode>
            </p:audio>
          </p:childTnLst>
        </p:cTn>
      </p:par>
    </p:tnLst>
    <p:bldLst>
      <p:bldP spid="9218" grpId="0" autoUpdateAnimBg="0"/>
      <p:bldP spid="9220" grpId="0" autoUpdateAnimBg="0"/>
      <p:bldP spid="9224" grpId="0" autoUpdateAnimBg="0"/>
      <p:bldP spid="9225" grpId="0" autoUpdateAnimBg="0"/>
      <p:bldP spid="9226" grpId="0" autoUpdateAnimBg="0"/>
      <p:bldP spid="9227" grpId="0" autoUpdateAnimBg="0"/>
      <p:bldP spid="92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09600" y="1752600"/>
            <a:ext cx="8153400" cy="2606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000" b="1">
                <a:solidFill>
                  <a:srgbClr val="000099"/>
                </a:solidFill>
                <a:latin typeface="Tahoma" pitchFamily="34" charset="0"/>
              </a:rPr>
              <a:t>I look like a baby.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000" b="1">
                <a:solidFill>
                  <a:srgbClr val="000099"/>
                </a:solidFill>
                <a:latin typeface="Tahoma" pitchFamily="34" charset="0"/>
              </a:rPr>
              <a:t>You can give me a name.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000" b="1">
                <a:solidFill>
                  <a:srgbClr val="000099"/>
                </a:solidFill>
                <a:latin typeface="Tahoma" pitchFamily="34" charset="0"/>
              </a:rPr>
              <a:t>Children like to play with me.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000" b="1">
                <a:solidFill>
                  <a:srgbClr val="000099"/>
                </a:solidFill>
                <a:latin typeface="Tahoma" pitchFamily="34" charset="0"/>
              </a:rPr>
              <a:t>What am I?</a:t>
            </a: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1828800" y="457200"/>
            <a:ext cx="6172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You are AWESOME!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43000" y="4876800"/>
            <a:ext cx="7086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>
                <a:solidFill>
                  <a:srgbClr val="000099"/>
                </a:solidFill>
                <a:latin typeface="Comic Sans MS" pitchFamily="66" charset="0"/>
              </a:rPr>
              <a:t>What did you know in your head?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14400" y="1752600"/>
            <a:ext cx="1981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What looks like a baby?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400800" y="1905000"/>
            <a:ext cx="2438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Dolls?  Pictures? Hmm…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990600" y="3886200"/>
            <a:ext cx="259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You can name dolls, not pictures.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400800" y="3657600"/>
            <a:ext cx="2133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Children play with dolls, not pictures.</a:t>
            </a:r>
          </a:p>
        </p:txBody>
      </p:sp>
      <p:sp>
        <p:nvSpPr>
          <p:cNvPr id="10249" name="WordArt 9"/>
          <p:cNvSpPr>
            <a:spLocks noChangeArrowheads="1" noChangeShapeType="1" noTextEdit="1"/>
          </p:cNvSpPr>
          <p:nvPr/>
        </p:nvSpPr>
        <p:spPr bwMode="auto">
          <a:xfrm>
            <a:off x="2362200" y="1905000"/>
            <a:ext cx="5105400" cy="2895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I know!!!</a:t>
            </a:r>
          </a:p>
        </p:txBody>
      </p:sp>
      <p:pic>
        <p:nvPicPr>
          <p:cNvPr id="10250" name="Picture 10" descr="C:\Documents and Settings\Melissa  Caro\Application Data\Microsoft\Media Catalog\Downloaded Clips\cl46\j01754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447800"/>
            <a:ext cx="3360738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h_yea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4" grpId="0" autoUpdateAnimBg="0"/>
      <p:bldP spid="10245" grpId="0" autoUpdateAnimBg="0"/>
      <p:bldP spid="10246" grpId="0" autoUpdateAnimBg="0"/>
      <p:bldP spid="10247" grpId="0" autoUpdateAnimBg="0"/>
      <p:bldP spid="10248" grpId="0" autoUpdateAnimBg="0"/>
      <p:bldP spid="102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990600" y="1600200"/>
            <a:ext cx="7391400" cy="2149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000" b="1">
                <a:solidFill>
                  <a:srgbClr val="000099"/>
                </a:solidFill>
                <a:latin typeface="Tahoma" pitchFamily="34" charset="0"/>
              </a:rPr>
              <a:t>I grow on an ear.  Cook me in hot oil.  I will puff up and taste good.  Some people microwave me. 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000" b="1">
                <a:solidFill>
                  <a:srgbClr val="000099"/>
                </a:solidFill>
                <a:latin typeface="Tahoma" pitchFamily="34" charset="0"/>
              </a:rPr>
              <a:t> What am I?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43000" y="4876800"/>
            <a:ext cx="7086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>
                <a:solidFill>
                  <a:srgbClr val="000099"/>
                </a:solidFill>
                <a:latin typeface="Comic Sans MS" pitchFamily="66" charset="0"/>
              </a:rPr>
              <a:t>What did you know in your head?</a:t>
            </a: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1828800" y="457200"/>
            <a:ext cx="6172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Last Time!!!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914400" y="3048000"/>
            <a:ext cx="2590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What grows on an ear?  Ear wax?  Earrings?  Corn??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400800" y="3200400"/>
            <a:ext cx="2438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You wouldn’t cook or taste ear wax or earrings.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133600" y="4267200"/>
            <a:ext cx="510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latin typeface="Comic Sans MS" pitchFamily="66" charset="0"/>
              </a:rPr>
              <a:t>I know corn will puff up and it is sometimes cooked in the microwave.  </a:t>
            </a:r>
          </a:p>
        </p:txBody>
      </p:sp>
      <p:sp>
        <p:nvSpPr>
          <p:cNvPr id="11272" name="WordArt 8"/>
          <p:cNvSpPr>
            <a:spLocks noChangeArrowheads="1" noChangeShapeType="1" noTextEdit="1"/>
          </p:cNvSpPr>
          <p:nvPr/>
        </p:nvSpPr>
        <p:spPr bwMode="auto">
          <a:xfrm>
            <a:off x="2362200" y="1905000"/>
            <a:ext cx="5105400" cy="2895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I know!!!</a:t>
            </a:r>
          </a:p>
        </p:txBody>
      </p:sp>
      <p:pic>
        <p:nvPicPr>
          <p:cNvPr id="11274" name="Picture 10" descr="C:\Documents and Settings\Melissa  Caro\Application Data\Microsoft\Media Catalog\Downloaded Clips\cl64\j025076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838200"/>
            <a:ext cx="5146675" cy="6019800"/>
          </a:xfrm>
          <a:prstGeom prst="rect">
            <a:avLst/>
          </a:prstGeom>
          <a:noFill/>
        </p:spPr>
      </p:pic>
      <p:pic>
        <p:nvPicPr>
          <p:cNvPr id="11275" name="Picture 11">
            <a:hlinkClick r:id="" action="ppaction://media"/>
          </p:cNvPr>
          <p:cNvPicPr>
            <a:picLocks noRot="1" noChangeAspect="1" noChangeArrowheads="1"/>
          </p:cNvPicPr>
          <p:nvPr>
            <a:wavAudioFile r:embed="rId1" name="SN00047A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6172200"/>
            <a:ext cx="304800" cy="304800"/>
          </a:xfrm>
          <a:prstGeom prst="rect">
            <a:avLst/>
          </a:prstGeom>
          <a:noFill/>
        </p:spPr>
      </p:pic>
      <p:pic>
        <p:nvPicPr>
          <p:cNvPr id="11276" name="Picture 12">
            <a:hlinkClick r:id="" action="ppaction://media"/>
          </p:cNvPr>
          <p:cNvPicPr>
            <a:picLocks noRot="1" noChangeAspect="1" noChangeArrowheads="1"/>
          </p:cNvPicPr>
          <p:nvPr>
            <a:wavAudioFile r:embed="rId1" name="SN00047A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6172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408" fill="hold"/>
                                        <p:tgtEl>
                                          <p:spTgt spid="112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8"/>
                            </p:stCondLst>
                            <p:childTnLst>
                              <p:par>
                                <p:cTn id="5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1" dur="408" fill="hold"/>
                                        <p:tgtEl>
                                          <p:spTgt spid="112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5"/>
                </p:tgtEl>
              </p:cMediaNode>
            </p:audio>
            <p:audio>
              <p:cMediaNode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6"/>
                </p:tgtEl>
              </p:cMediaNode>
            </p:audio>
          </p:childTnLst>
        </p:cTn>
      </p:par>
    </p:tnLst>
    <p:bldLst>
      <p:bldP spid="11266" grpId="0" autoUpdateAnimBg="0"/>
      <p:bldP spid="11267" grpId="0" autoUpdateAnimBg="0"/>
      <p:bldP spid="11269" grpId="0" autoUpdateAnimBg="0"/>
      <p:bldP spid="11270" grpId="0" autoUpdateAnimBg="0"/>
      <p:bldP spid="11271" grpId="0" autoUpdateAnimBg="0"/>
      <p:bldP spid="1127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Melissa  Caro\Application Data\Microsoft\Media Catalog\Downloaded Clips\cl3e\j015695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219200"/>
            <a:ext cx="6553200" cy="4346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s_is_the_end_x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787</TotalTime>
  <Words>441</Words>
  <Application>Microsoft Office PowerPoint</Application>
  <PresentationFormat>On-screen Show (4:3)</PresentationFormat>
  <Paragraphs>64</Paragraphs>
  <Slides>9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Notebook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Plaquemines Parish School Board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Caro</dc:creator>
  <cp:lastModifiedBy>eyarborough</cp:lastModifiedBy>
  <cp:revision>21</cp:revision>
  <dcterms:created xsi:type="dcterms:W3CDTF">2006-09-11T02:44:37Z</dcterms:created>
  <dcterms:modified xsi:type="dcterms:W3CDTF">2012-02-27T12:34:38Z</dcterms:modified>
</cp:coreProperties>
</file>