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111"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111"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111"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111"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111" charset="-128"/>
        <a:cs typeface="+mn-cs"/>
      </a:defRPr>
    </a:lvl5pPr>
    <a:lvl6pPr marL="2286000" algn="l" defTabSz="914400" rtl="0" eaLnBrk="1" latinLnBrk="0" hangingPunct="1">
      <a:defRPr kern="1200">
        <a:solidFill>
          <a:schemeClr val="tx1"/>
        </a:solidFill>
        <a:latin typeface="Arial" charset="0"/>
        <a:ea typeface="ＭＳ Ｐゴシック" pitchFamily="-111" charset="-128"/>
        <a:cs typeface="+mn-cs"/>
      </a:defRPr>
    </a:lvl6pPr>
    <a:lvl7pPr marL="2743200" algn="l" defTabSz="914400" rtl="0" eaLnBrk="1" latinLnBrk="0" hangingPunct="1">
      <a:defRPr kern="1200">
        <a:solidFill>
          <a:schemeClr val="tx1"/>
        </a:solidFill>
        <a:latin typeface="Arial" charset="0"/>
        <a:ea typeface="ＭＳ Ｐゴシック" pitchFamily="-111" charset="-128"/>
        <a:cs typeface="+mn-cs"/>
      </a:defRPr>
    </a:lvl7pPr>
    <a:lvl8pPr marL="3200400" algn="l" defTabSz="914400" rtl="0" eaLnBrk="1" latinLnBrk="0" hangingPunct="1">
      <a:defRPr kern="1200">
        <a:solidFill>
          <a:schemeClr val="tx1"/>
        </a:solidFill>
        <a:latin typeface="Arial" charset="0"/>
        <a:ea typeface="ＭＳ Ｐゴシック" pitchFamily="-111" charset="-128"/>
        <a:cs typeface="+mn-cs"/>
      </a:defRPr>
    </a:lvl8pPr>
    <a:lvl9pPr marL="3657600" algn="l" defTabSz="914400" rtl="0" eaLnBrk="1" latinLnBrk="0" hangingPunct="1">
      <a:defRPr kern="1200">
        <a:solidFill>
          <a:schemeClr val="tx1"/>
        </a:solidFill>
        <a:latin typeface="Arial"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64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11"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eaLnBrk="1" hangingPunct="1">
                <a:defRPr/>
              </a:pPr>
              <a:endParaRPr lang="en-US" sz="2400">
                <a:latin typeface="Times New Roman" pitchFamily="-111"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7" y="-1"/>
                </a:cxn>
                <a:cxn ang="0">
                  <a:pos x="4917" y="500"/>
                </a:cxn>
                <a:cxn ang="0">
                  <a:pos x="4416" y="1000"/>
                </a:cxn>
                <a:cxn ang="0">
                  <a:pos x="0" y="1000"/>
                </a:cxn>
              </a:cxnLst>
              <a:rect l="T0" t="T1" r="T2" b="T3"/>
              <a:pathLst>
                <a:path w="4917" h="1000">
                  <a:moveTo>
                    <a:pt x="0" y="0"/>
                  </a:moveTo>
                  <a:lnTo>
                    <a:pt x="4417" y="-1"/>
                  </a:lnTo>
                  <a:cubicBezTo>
                    <a:pt x="4693" y="0"/>
                    <a:pt x="4917" y="223"/>
                    <a:pt x="4917" y="500"/>
                  </a:cubicBezTo>
                  <a:cubicBezTo>
                    <a:pt x="4917" y="776"/>
                    <a:pt x="4693" y="1000"/>
                    <a:pt x="4416"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11"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en-US">
                <a:latin typeface="Arial" pitchFamily="-111" charset="0"/>
                <a:ea typeface="+mn-ea"/>
              </a:endParaRPr>
            </a:p>
          </p:txBody>
        </p:sp>
      </p:grpSp>
      <p:sp>
        <p:nvSpPr>
          <p:cNvPr id="12295"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12296" name="Rectangle 8"/>
          <p:cNvSpPr>
            <a:spLocks noGrp="1" noChangeArrowheads="1"/>
          </p:cNvSpPr>
          <p:nvPr>
            <p:ph type="subTitle" idx="1"/>
          </p:nvPr>
        </p:nvSpPr>
        <p:spPr>
          <a:xfrm>
            <a:off x="1066800" y="3441700"/>
            <a:ext cx="6629400" cy="1676400"/>
          </a:xfrm>
        </p:spPr>
        <p:txBody>
          <a:bodyPr/>
          <a:lstStyle>
            <a:lvl1pPr marL="0" indent="0">
              <a:buFont typeface="Wingdings" pitchFamily="-111"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smtClean="0"/>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smtClean="0"/>
            </a:lvl1pPr>
          </a:lstStyle>
          <a:p>
            <a:pPr>
              <a:defRPr/>
            </a:pPr>
            <a:fld id="{6589D356-B389-4276-90D3-329D632BF6E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AA582F9-1759-4A0C-8E90-D3D08290A11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1C5EE60-4C92-430E-8F46-7C91DD4A581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3F32FDE-E906-4A8E-85AE-1B0AD74AB12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3886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86200"/>
            <a:ext cx="3886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dt" sz="half" idx="10"/>
          </p:nvPr>
        </p:nvSpPr>
        <p:spPr>
          <a:ln/>
        </p:spPr>
        <p:txBody>
          <a:bodyPr/>
          <a:lstStyle>
            <a:lvl1pPr>
              <a:defRPr/>
            </a:lvl1pPr>
          </a:lstStyle>
          <a:p>
            <a:pPr>
              <a:defRPr/>
            </a:pPr>
            <a:endParaRPr lang="en-US"/>
          </a:p>
        </p:txBody>
      </p:sp>
      <p:sp>
        <p:nvSpPr>
          <p:cNvPr id="7" name="Rectangle 9"/>
          <p:cNvSpPr>
            <a:spLocks noGrp="1" noChangeArrowheads="1"/>
          </p:cNvSpPr>
          <p:nvPr>
            <p:ph type="ftr" sz="quarter" idx="11"/>
          </p:nvPr>
        </p:nvSpPr>
        <p:spPr>
          <a:ln/>
        </p:spPr>
        <p:txBody>
          <a:bodyPr/>
          <a:lstStyle>
            <a:lvl1pPr>
              <a:defRPr/>
            </a:lvl1pPr>
          </a:lstStyle>
          <a:p>
            <a:pPr>
              <a:defRPr/>
            </a:pPr>
            <a:endParaRPr lang="en-US"/>
          </a:p>
        </p:txBody>
      </p:sp>
      <p:sp>
        <p:nvSpPr>
          <p:cNvPr id="8" name="Rectangle 10"/>
          <p:cNvSpPr>
            <a:spLocks noGrp="1" noChangeArrowheads="1"/>
          </p:cNvSpPr>
          <p:nvPr>
            <p:ph type="sldNum" sz="quarter" idx="12"/>
          </p:nvPr>
        </p:nvSpPr>
        <p:spPr>
          <a:ln/>
        </p:spPr>
        <p:txBody>
          <a:bodyPr/>
          <a:lstStyle>
            <a:lvl1pPr>
              <a:defRPr/>
            </a:lvl1pPr>
          </a:lstStyle>
          <a:p>
            <a:pPr>
              <a:defRPr/>
            </a:pPr>
            <a:fld id="{237073FB-61BA-4863-9115-9A8F12C378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D7E54A6-5D57-4ABB-A34C-8D42522300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0BDEE56-528C-44D1-9B73-4C1F0A62D2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DB035CCF-68A7-4C73-9AA0-9B89A3AAD0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89095C7E-95BF-48C6-B2DF-7C201682E4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FD98C6B2-FFA0-4EB2-9556-72DCB3799D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2740D545-FF88-4ACF-BE41-E2291953E40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D481BEE-4996-4406-B3CC-2C47CD56C9A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4E93D81-6ADD-4BB2-90A5-4FD9679E7F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1267"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11" charset="0"/>
              </a:endParaRPr>
            </a:p>
          </p:txBody>
        </p:sp>
        <p:sp>
          <p:nvSpPr>
            <p:cNvPr id="11268"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500" y="-1"/>
                </a:cxn>
                <a:cxn ang="0">
                  <a:pos x="7000" y="500"/>
                </a:cxn>
                <a:cxn ang="0">
                  <a:pos x="6499" y="1000"/>
                </a:cxn>
                <a:cxn ang="0">
                  <a:pos x="0" y="1000"/>
                </a:cxn>
              </a:cxnLst>
              <a:rect l="T0" t="T1" r="T2" b="T3"/>
              <a:pathLst>
                <a:path w="7000" h="1000">
                  <a:moveTo>
                    <a:pt x="0" y="0"/>
                  </a:moveTo>
                  <a:lnTo>
                    <a:pt x="6500" y="-1"/>
                  </a:lnTo>
                  <a:cubicBezTo>
                    <a:pt x="6776" y="0"/>
                    <a:pt x="7000" y="223"/>
                    <a:pt x="7000" y="500"/>
                  </a:cubicBezTo>
                  <a:cubicBezTo>
                    <a:pt x="7000" y="776"/>
                    <a:pt x="6776" y="1000"/>
                    <a:pt x="6499"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11" charset="0"/>
              </a:endParaRPr>
            </a:p>
          </p:txBody>
        </p:sp>
        <p:sp>
          <p:nvSpPr>
            <p:cNvPr id="11269"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latin typeface="Arial" pitchFamily="-111" charset="0"/>
                <a:ea typeface="+mn-ea"/>
              </a:endParaRPr>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127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en-US"/>
          </a:p>
        </p:txBody>
      </p:sp>
      <p:sp>
        <p:nvSpPr>
          <p:cNvPr id="1127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111" charset="0"/>
              </a:defRPr>
            </a:lvl1pPr>
          </a:lstStyle>
          <a:p>
            <a:pPr>
              <a:defRPr/>
            </a:pPr>
            <a:fld id="{F32796F5-3BAD-4D87-AA66-A1DF071587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ＭＳ Ｐゴシック" pitchFamily="-111" charset="-128"/>
          <a:cs typeface="ＭＳ Ｐゴシック" pitchFamily="-111" charset="-128"/>
        </a:defRPr>
      </a:lvl1pPr>
      <a:lvl2pPr algn="l" rtl="0" eaLnBrk="0" fontAlgn="base" hangingPunct="0">
        <a:spcBef>
          <a:spcPct val="0"/>
        </a:spcBef>
        <a:spcAft>
          <a:spcPct val="0"/>
        </a:spcAft>
        <a:defRPr sz="4200">
          <a:solidFill>
            <a:schemeClr val="tx2"/>
          </a:solidFill>
          <a:latin typeface="Arial" pitchFamily="-111" charset="0"/>
          <a:ea typeface="ＭＳ Ｐゴシック" pitchFamily="-111" charset="-128"/>
          <a:cs typeface="ＭＳ Ｐゴシック" pitchFamily="-111" charset="-128"/>
        </a:defRPr>
      </a:lvl2pPr>
      <a:lvl3pPr algn="l" rtl="0" eaLnBrk="0" fontAlgn="base" hangingPunct="0">
        <a:spcBef>
          <a:spcPct val="0"/>
        </a:spcBef>
        <a:spcAft>
          <a:spcPct val="0"/>
        </a:spcAft>
        <a:defRPr sz="4200">
          <a:solidFill>
            <a:schemeClr val="tx2"/>
          </a:solidFill>
          <a:latin typeface="Arial" pitchFamily="-111" charset="0"/>
          <a:ea typeface="ＭＳ Ｐゴシック" pitchFamily="-111" charset="-128"/>
          <a:cs typeface="ＭＳ Ｐゴシック" pitchFamily="-111" charset="-128"/>
        </a:defRPr>
      </a:lvl3pPr>
      <a:lvl4pPr algn="l" rtl="0" eaLnBrk="0" fontAlgn="base" hangingPunct="0">
        <a:spcBef>
          <a:spcPct val="0"/>
        </a:spcBef>
        <a:spcAft>
          <a:spcPct val="0"/>
        </a:spcAft>
        <a:defRPr sz="4200">
          <a:solidFill>
            <a:schemeClr val="tx2"/>
          </a:solidFill>
          <a:latin typeface="Arial" pitchFamily="-111" charset="0"/>
          <a:ea typeface="ＭＳ Ｐゴシック" pitchFamily="-111" charset="-128"/>
          <a:cs typeface="ＭＳ Ｐゴシック" pitchFamily="-111" charset="-128"/>
        </a:defRPr>
      </a:lvl4pPr>
      <a:lvl5pPr algn="l" rtl="0" eaLnBrk="0" fontAlgn="base" hangingPunct="0">
        <a:spcBef>
          <a:spcPct val="0"/>
        </a:spcBef>
        <a:spcAft>
          <a:spcPct val="0"/>
        </a:spcAft>
        <a:defRPr sz="4200">
          <a:solidFill>
            <a:schemeClr val="tx2"/>
          </a:solidFill>
          <a:latin typeface="Arial" pitchFamily="-111" charset="0"/>
          <a:ea typeface="ＭＳ Ｐゴシック" pitchFamily="-111" charset="-128"/>
          <a:cs typeface="ＭＳ Ｐゴシック" pitchFamily="-111" charset="-128"/>
        </a:defRPr>
      </a:lvl5pPr>
      <a:lvl6pPr marL="457200" algn="l" rtl="0" fontAlgn="base">
        <a:spcBef>
          <a:spcPct val="0"/>
        </a:spcBef>
        <a:spcAft>
          <a:spcPct val="0"/>
        </a:spcAft>
        <a:defRPr sz="4200">
          <a:solidFill>
            <a:schemeClr val="tx2"/>
          </a:solidFill>
          <a:latin typeface="Arial" pitchFamily="-111" charset="0"/>
        </a:defRPr>
      </a:lvl6pPr>
      <a:lvl7pPr marL="914400" algn="l" rtl="0" fontAlgn="base">
        <a:spcBef>
          <a:spcPct val="0"/>
        </a:spcBef>
        <a:spcAft>
          <a:spcPct val="0"/>
        </a:spcAft>
        <a:defRPr sz="4200">
          <a:solidFill>
            <a:schemeClr val="tx2"/>
          </a:solidFill>
          <a:latin typeface="Arial" pitchFamily="-111" charset="0"/>
        </a:defRPr>
      </a:lvl7pPr>
      <a:lvl8pPr marL="1371600" algn="l" rtl="0" fontAlgn="base">
        <a:spcBef>
          <a:spcPct val="0"/>
        </a:spcBef>
        <a:spcAft>
          <a:spcPct val="0"/>
        </a:spcAft>
        <a:defRPr sz="4200">
          <a:solidFill>
            <a:schemeClr val="tx2"/>
          </a:solidFill>
          <a:latin typeface="Arial" pitchFamily="-111" charset="0"/>
        </a:defRPr>
      </a:lvl8pPr>
      <a:lvl9pPr marL="1828800" algn="l" rtl="0" fontAlgn="base">
        <a:spcBef>
          <a:spcPct val="0"/>
        </a:spcBef>
        <a:spcAft>
          <a:spcPct val="0"/>
        </a:spcAft>
        <a:defRPr sz="4200">
          <a:solidFill>
            <a:schemeClr val="tx2"/>
          </a:solidFill>
          <a:latin typeface="Arial" pitchFamily="-111"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11" charset="2"/>
        <a:buChar char="l"/>
        <a:defRPr sz="3200">
          <a:solidFill>
            <a:schemeClr val="tx1"/>
          </a:solidFill>
          <a:latin typeface="+mn-lt"/>
          <a:ea typeface="ＭＳ Ｐゴシック" pitchFamily="-111" charset="-128"/>
          <a:cs typeface="ＭＳ Ｐゴシック" pitchFamily="-111" charset="-128"/>
        </a:defRPr>
      </a:lvl1pPr>
      <a:lvl2pPr marL="742950" indent="-285750" algn="l" rtl="0" eaLnBrk="0" fontAlgn="base" hangingPunct="0">
        <a:spcBef>
          <a:spcPct val="20000"/>
        </a:spcBef>
        <a:spcAft>
          <a:spcPct val="0"/>
        </a:spcAft>
        <a:buClr>
          <a:schemeClr val="accent1"/>
        </a:buClr>
        <a:buSzPct val="70000"/>
        <a:buFont typeface="Wingdings" pitchFamily="-111" charset="2"/>
        <a:buChar char="l"/>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lr>
          <a:schemeClr val="bg2"/>
        </a:buClr>
        <a:buSzPct val="65000"/>
        <a:buFont typeface="Wingdings" pitchFamily="-111" charset="2"/>
        <a:buChar char="l"/>
        <a:defRPr sz="24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lr>
          <a:schemeClr val="hlink"/>
        </a:buClr>
        <a:buSzPct val="60000"/>
        <a:buFont typeface="Wingdings" pitchFamily="-111" charset="2"/>
        <a:buChar char="l"/>
        <a:defRPr sz="20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lr>
          <a:schemeClr val="bg2"/>
        </a:buClr>
        <a:buSzPct val="40000"/>
        <a:buFont typeface="Wingdings" pitchFamily="-111" charset="2"/>
        <a:buChar char="l"/>
        <a:defRPr sz="2000">
          <a:solidFill>
            <a:schemeClr val="tx1"/>
          </a:solidFill>
          <a:latin typeface="+mn-lt"/>
          <a:ea typeface="ＭＳ Ｐゴシック" pitchFamily="-111" charset="-128"/>
        </a:defRPr>
      </a:lvl5pPr>
      <a:lvl6pPr marL="2514600" indent="-228600" algn="l" rtl="0" fontAlgn="base">
        <a:spcBef>
          <a:spcPct val="20000"/>
        </a:spcBef>
        <a:spcAft>
          <a:spcPct val="0"/>
        </a:spcAft>
        <a:buClr>
          <a:schemeClr val="bg2"/>
        </a:buClr>
        <a:buSzPct val="40000"/>
        <a:buFont typeface="Wingdings" pitchFamily="-111" charset="2"/>
        <a:buChar char="l"/>
        <a:defRPr sz="2000">
          <a:solidFill>
            <a:schemeClr val="tx1"/>
          </a:solidFill>
          <a:latin typeface="+mn-lt"/>
          <a:ea typeface="ＭＳ Ｐゴシック" pitchFamily="-111" charset="-128"/>
        </a:defRPr>
      </a:lvl6pPr>
      <a:lvl7pPr marL="2971800" indent="-228600" algn="l" rtl="0" fontAlgn="base">
        <a:spcBef>
          <a:spcPct val="20000"/>
        </a:spcBef>
        <a:spcAft>
          <a:spcPct val="0"/>
        </a:spcAft>
        <a:buClr>
          <a:schemeClr val="bg2"/>
        </a:buClr>
        <a:buSzPct val="40000"/>
        <a:buFont typeface="Wingdings" pitchFamily="-111" charset="2"/>
        <a:buChar char="l"/>
        <a:defRPr sz="2000">
          <a:solidFill>
            <a:schemeClr val="tx1"/>
          </a:solidFill>
          <a:latin typeface="+mn-lt"/>
          <a:ea typeface="ＭＳ Ｐゴシック" pitchFamily="-111" charset="-128"/>
        </a:defRPr>
      </a:lvl7pPr>
      <a:lvl8pPr marL="3429000" indent="-228600" algn="l" rtl="0" fontAlgn="base">
        <a:spcBef>
          <a:spcPct val="20000"/>
        </a:spcBef>
        <a:spcAft>
          <a:spcPct val="0"/>
        </a:spcAft>
        <a:buClr>
          <a:schemeClr val="bg2"/>
        </a:buClr>
        <a:buSzPct val="40000"/>
        <a:buFont typeface="Wingdings" pitchFamily="-111" charset="2"/>
        <a:buChar char="l"/>
        <a:defRPr sz="2000">
          <a:solidFill>
            <a:schemeClr val="tx1"/>
          </a:solidFill>
          <a:latin typeface="+mn-lt"/>
          <a:ea typeface="ＭＳ Ｐゴシック" pitchFamily="-111" charset="-128"/>
        </a:defRPr>
      </a:lvl8pPr>
      <a:lvl9pPr marL="3886200" indent="-228600" algn="l" rtl="0" fontAlgn="base">
        <a:spcBef>
          <a:spcPct val="20000"/>
        </a:spcBef>
        <a:spcAft>
          <a:spcPct val="0"/>
        </a:spcAft>
        <a:buClr>
          <a:schemeClr val="bg2"/>
        </a:buClr>
        <a:buSzPct val="40000"/>
        <a:buFont typeface="Wingdings" pitchFamily="-111" charset="2"/>
        <a:buChar char="l"/>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13.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Theme</a:t>
            </a:r>
          </a:p>
        </p:txBody>
      </p:sp>
      <p:pic>
        <p:nvPicPr>
          <p:cNvPr id="3075" name="Picture 4" descr="j0296822"/>
          <p:cNvPicPr>
            <a:picLocks noChangeAspect="1" noChangeArrowheads="1" noCrop="1"/>
          </p:cNvPicPr>
          <p:nvPr/>
        </p:nvPicPr>
        <p:blipFill>
          <a:blip r:embed="rId2"/>
          <a:srcRect/>
          <a:stretch>
            <a:fillRect/>
          </a:stretch>
        </p:blipFill>
        <p:spPr bwMode="auto">
          <a:xfrm>
            <a:off x="990600" y="3429000"/>
            <a:ext cx="1524000" cy="1676400"/>
          </a:xfrm>
          <a:prstGeom prst="rect">
            <a:avLst/>
          </a:prstGeom>
          <a:noFill/>
          <a:ln w="9525">
            <a:noFill/>
            <a:miter lim="800000"/>
            <a:headEnd/>
            <a:tailEnd/>
          </a:ln>
        </p:spPr>
      </p:pic>
      <p:pic>
        <p:nvPicPr>
          <p:cNvPr id="3076" name="Picture 5" descr="MCj00887200000[1]"/>
          <p:cNvPicPr>
            <a:picLocks noChangeAspect="1" noChangeArrowheads="1"/>
          </p:cNvPicPr>
          <p:nvPr/>
        </p:nvPicPr>
        <p:blipFill>
          <a:blip r:embed="rId3"/>
          <a:srcRect/>
          <a:stretch>
            <a:fillRect/>
          </a:stretch>
        </p:blipFill>
        <p:spPr bwMode="auto">
          <a:xfrm>
            <a:off x="6019800" y="3352800"/>
            <a:ext cx="1600200" cy="1817688"/>
          </a:xfrm>
          <a:prstGeom prst="rect">
            <a:avLst/>
          </a:prstGeom>
          <a:noFill/>
          <a:ln w="9525">
            <a:noFill/>
            <a:miter lim="800000"/>
            <a:headEnd/>
            <a:tailEnd/>
          </a:ln>
        </p:spPr>
      </p:pic>
      <p:pic>
        <p:nvPicPr>
          <p:cNvPr id="3077" name="Picture 6" descr="MCj02807480000[1]"/>
          <p:cNvPicPr>
            <a:picLocks noChangeAspect="1" noChangeArrowheads="1"/>
          </p:cNvPicPr>
          <p:nvPr/>
        </p:nvPicPr>
        <p:blipFill>
          <a:blip r:embed="rId4"/>
          <a:srcRect/>
          <a:stretch>
            <a:fillRect/>
          </a:stretch>
        </p:blipFill>
        <p:spPr bwMode="auto">
          <a:xfrm>
            <a:off x="3505200" y="3352800"/>
            <a:ext cx="14478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What is Theme?</a:t>
            </a:r>
          </a:p>
        </p:txBody>
      </p:sp>
      <p:sp>
        <p:nvSpPr>
          <p:cNvPr id="4099" name="Rectangle 3"/>
          <p:cNvSpPr>
            <a:spLocks noGrp="1" noChangeArrowheads="1"/>
          </p:cNvSpPr>
          <p:nvPr>
            <p:ph type="body" sz="half" idx="1"/>
          </p:nvPr>
        </p:nvSpPr>
        <p:spPr>
          <a:xfrm>
            <a:off x="609600" y="1600200"/>
            <a:ext cx="5791200" cy="4419600"/>
          </a:xfrm>
        </p:spPr>
        <p:txBody>
          <a:bodyPr/>
          <a:lstStyle/>
          <a:p>
            <a:pPr eaLnBrk="1" hangingPunct="1"/>
            <a:r>
              <a:rPr lang="en-US" sz="2800" smtClean="0"/>
              <a:t>The </a:t>
            </a:r>
            <a:r>
              <a:rPr lang="en-US" sz="2800" smtClean="0">
                <a:solidFill>
                  <a:srgbClr val="FF0000"/>
                </a:solidFill>
              </a:rPr>
              <a:t>main idea </a:t>
            </a:r>
            <a:r>
              <a:rPr lang="en-US" sz="2800" smtClean="0"/>
              <a:t>or </a:t>
            </a:r>
            <a:r>
              <a:rPr lang="en-US" sz="2800" smtClean="0">
                <a:solidFill>
                  <a:srgbClr val="FF0000"/>
                </a:solidFill>
              </a:rPr>
              <a:t>underlying meaning </a:t>
            </a:r>
            <a:r>
              <a:rPr lang="en-US" sz="2800" smtClean="0"/>
              <a:t>of a literary work. </a:t>
            </a:r>
          </a:p>
          <a:p>
            <a:pPr eaLnBrk="1" hangingPunct="1"/>
            <a:r>
              <a:rPr lang="en-US" sz="2800" smtClean="0"/>
              <a:t>A theme may be</a:t>
            </a:r>
            <a:r>
              <a:rPr lang="en-US" sz="2800" smtClean="0">
                <a:solidFill>
                  <a:srgbClr val="FF0000"/>
                </a:solidFill>
              </a:rPr>
              <a:t> stated </a:t>
            </a:r>
            <a:r>
              <a:rPr lang="en-US" sz="2800" smtClean="0"/>
              <a:t>or </a:t>
            </a:r>
            <a:r>
              <a:rPr lang="en-US" sz="2800" smtClean="0">
                <a:solidFill>
                  <a:srgbClr val="FF0000"/>
                </a:solidFill>
              </a:rPr>
              <a:t>implied. </a:t>
            </a:r>
          </a:p>
          <a:p>
            <a:pPr eaLnBrk="1" hangingPunct="1"/>
            <a:r>
              <a:rPr lang="en-US" sz="2800" smtClean="0"/>
              <a:t>Theme differs from the </a:t>
            </a:r>
            <a:r>
              <a:rPr lang="en-US" sz="2800" smtClean="0">
                <a:solidFill>
                  <a:srgbClr val="FF0000"/>
                </a:solidFill>
              </a:rPr>
              <a:t>subject</a:t>
            </a:r>
            <a:r>
              <a:rPr lang="en-US" sz="2800" smtClean="0"/>
              <a:t> or topic of a literary work in that it involves a </a:t>
            </a:r>
            <a:r>
              <a:rPr lang="en-US" sz="2800" smtClean="0">
                <a:solidFill>
                  <a:srgbClr val="FF0000"/>
                </a:solidFill>
              </a:rPr>
              <a:t>statement </a:t>
            </a:r>
            <a:r>
              <a:rPr lang="en-US" sz="2800" smtClean="0"/>
              <a:t>or </a:t>
            </a:r>
            <a:r>
              <a:rPr lang="en-US" sz="2800" smtClean="0">
                <a:solidFill>
                  <a:srgbClr val="FF0000"/>
                </a:solidFill>
              </a:rPr>
              <a:t>opinion </a:t>
            </a:r>
            <a:r>
              <a:rPr lang="en-US" sz="2800" smtClean="0"/>
              <a:t>about the topic. </a:t>
            </a:r>
          </a:p>
        </p:txBody>
      </p:sp>
      <p:pic>
        <p:nvPicPr>
          <p:cNvPr id="4100" name="Picture 4" descr="j0301060"/>
          <p:cNvPicPr>
            <a:picLocks noChangeAspect="1" noChangeArrowheads="1"/>
          </p:cNvPicPr>
          <p:nvPr>
            <p:ph sz="half" idx="2"/>
          </p:nvPr>
        </p:nvPicPr>
        <p:blipFill>
          <a:blip r:embed="rId2"/>
          <a:srcRect/>
          <a:stretch>
            <a:fillRect/>
          </a:stretch>
        </p:blipFill>
        <p:spPr>
          <a:xfrm>
            <a:off x="6781800" y="2819400"/>
            <a:ext cx="1676400" cy="1827213"/>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Subject of a Work vs. Its Theme</a:t>
            </a:r>
          </a:p>
        </p:txBody>
      </p:sp>
      <p:sp>
        <p:nvSpPr>
          <p:cNvPr id="5123" name="Rectangle 3"/>
          <p:cNvSpPr>
            <a:spLocks noGrp="1" noChangeArrowheads="1"/>
          </p:cNvSpPr>
          <p:nvPr>
            <p:ph type="body" sz="half" idx="1"/>
          </p:nvPr>
        </p:nvSpPr>
        <p:spPr>
          <a:xfrm>
            <a:off x="609600" y="1600200"/>
            <a:ext cx="5943600" cy="4419600"/>
          </a:xfrm>
        </p:spPr>
        <p:txBody>
          <a:bodyPr/>
          <a:lstStyle/>
          <a:p>
            <a:pPr eaLnBrk="1" hangingPunct="1">
              <a:lnSpc>
                <a:spcPct val="90000"/>
              </a:lnSpc>
            </a:pPr>
            <a:r>
              <a:rPr lang="en-US" sz="2800" smtClean="0"/>
              <a:t>The </a:t>
            </a:r>
            <a:r>
              <a:rPr lang="en-US" sz="2800" smtClean="0">
                <a:solidFill>
                  <a:srgbClr val="FF0000"/>
                </a:solidFill>
              </a:rPr>
              <a:t>subject</a:t>
            </a:r>
            <a:r>
              <a:rPr lang="en-US" sz="2800" smtClean="0"/>
              <a:t> is the topic on which an author has chosen to write. </a:t>
            </a:r>
          </a:p>
          <a:p>
            <a:pPr eaLnBrk="1" hangingPunct="1">
              <a:lnSpc>
                <a:spcPct val="90000"/>
              </a:lnSpc>
            </a:pPr>
            <a:r>
              <a:rPr lang="en-US" sz="2800" smtClean="0"/>
              <a:t>The</a:t>
            </a:r>
            <a:r>
              <a:rPr lang="en-US" sz="2800" smtClean="0">
                <a:solidFill>
                  <a:srgbClr val="FF0000"/>
                </a:solidFill>
              </a:rPr>
              <a:t> theme</a:t>
            </a:r>
            <a:r>
              <a:rPr lang="en-US" sz="2800" smtClean="0"/>
              <a:t>, however, makes some </a:t>
            </a:r>
            <a:r>
              <a:rPr lang="en-US" sz="2800" smtClean="0">
                <a:solidFill>
                  <a:srgbClr val="FF0000"/>
                </a:solidFill>
              </a:rPr>
              <a:t>statement about </a:t>
            </a:r>
            <a:r>
              <a:rPr lang="en-US" sz="2800" smtClean="0"/>
              <a:t>or expresses some </a:t>
            </a:r>
            <a:r>
              <a:rPr lang="en-US" sz="2800" smtClean="0">
                <a:solidFill>
                  <a:srgbClr val="FF0000"/>
                </a:solidFill>
              </a:rPr>
              <a:t>opinion </a:t>
            </a:r>
            <a:r>
              <a:rPr lang="en-US" sz="2800" smtClean="0"/>
              <a:t>on that topic. </a:t>
            </a:r>
          </a:p>
          <a:p>
            <a:pPr eaLnBrk="1" hangingPunct="1">
              <a:lnSpc>
                <a:spcPct val="90000"/>
              </a:lnSpc>
            </a:pPr>
            <a:r>
              <a:rPr lang="en-US" sz="2800" smtClean="0"/>
              <a:t>For example, the subject of a story might be war while the theme might be the idea that war is useless.</a:t>
            </a:r>
          </a:p>
        </p:txBody>
      </p:sp>
      <p:pic>
        <p:nvPicPr>
          <p:cNvPr id="5124" name="Picture 4" descr="j0174101"/>
          <p:cNvPicPr>
            <a:picLocks noChangeAspect="1" noChangeArrowheads="1"/>
          </p:cNvPicPr>
          <p:nvPr>
            <p:ph sz="half" idx="2"/>
          </p:nvPr>
        </p:nvPicPr>
        <p:blipFill>
          <a:blip r:embed="rId2"/>
          <a:srcRect/>
          <a:stretch>
            <a:fillRect/>
          </a:stretch>
        </p:blipFill>
        <p:spPr>
          <a:xfrm>
            <a:off x="7010400" y="2971800"/>
            <a:ext cx="1447800" cy="17018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457200"/>
            <a:ext cx="8015288" cy="914400"/>
          </a:xfrm>
        </p:spPr>
        <p:txBody>
          <a:bodyPr/>
          <a:lstStyle/>
          <a:p>
            <a:pPr eaLnBrk="1" hangingPunct="1"/>
            <a:r>
              <a:rPr lang="en-US" smtClean="0"/>
              <a:t>Ways to Express a Theme</a:t>
            </a:r>
          </a:p>
        </p:txBody>
      </p:sp>
      <p:sp>
        <p:nvSpPr>
          <p:cNvPr id="6147" name="Rectangle 3"/>
          <p:cNvSpPr>
            <a:spLocks noGrp="1" noChangeArrowheads="1"/>
          </p:cNvSpPr>
          <p:nvPr>
            <p:ph type="body" sz="half" idx="1"/>
          </p:nvPr>
        </p:nvSpPr>
        <p:spPr>
          <a:xfrm>
            <a:off x="609600" y="1600200"/>
            <a:ext cx="4191000" cy="4419600"/>
          </a:xfrm>
        </p:spPr>
        <p:txBody>
          <a:bodyPr/>
          <a:lstStyle/>
          <a:p>
            <a:pPr eaLnBrk="1" hangingPunct="1"/>
            <a:r>
              <a:rPr lang="en-US" sz="2800" smtClean="0"/>
              <a:t>1. Themes are expressed and emphasized by the way the author makes us </a:t>
            </a:r>
            <a:r>
              <a:rPr lang="en-US" sz="2800" smtClean="0">
                <a:solidFill>
                  <a:srgbClr val="FF0000"/>
                </a:solidFill>
              </a:rPr>
              <a:t>feel.. </a:t>
            </a:r>
            <a:r>
              <a:rPr lang="en-US" sz="2800" smtClean="0"/>
              <a:t>By sharing feelings of the </a:t>
            </a:r>
            <a:r>
              <a:rPr lang="en-US" sz="2800" b="1" smtClean="0">
                <a:solidFill>
                  <a:srgbClr val="FF0000"/>
                </a:solidFill>
              </a:rPr>
              <a:t>main character</a:t>
            </a:r>
            <a:r>
              <a:rPr lang="en-US" sz="2800" smtClean="0">
                <a:solidFill>
                  <a:srgbClr val="FF0000"/>
                </a:solidFill>
              </a:rPr>
              <a:t> </a:t>
            </a:r>
            <a:r>
              <a:rPr lang="en-US" sz="2800" smtClean="0"/>
              <a:t>you also share the ideas that go through his mind.</a:t>
            </a:r>
          </a:p>
        </p:txBody>
      </p:sp>
      <p:pic>
        <p:nvPicPr>
          <p:cNvPr id="6148" name="Picture 4" descr="j0282742"/>
          <p:cNvPicPr>
            <a:picLocks noChangeAspect="1" noChangeArrowheads="1" noCrop="1"/>
          </p:cNvPicPr>
          <p:nvPr>
            <p:ph sz="quarter" idx="2"/>
          </p:nvPr>
        </p:nvPicPr>
        <p:blipFill>
          <a:blip r:embed="rId2"/>
          <a:srcRect/>
          <a:stretch>
            <a:fillRect/>
          </a:stretch>
        </p:blipFill>
        <p:spPr>
          <a:xfrm>
            <a:off x="6629400" y="1752600"/>
            <a:ext cx="1219200" cy="1219200"/>
          </a:xfrm>
          <a:noFill/>
        </p:spPr>
      </p:pic>
      <p:pic>
        <p:nvPicPr>
          <p:cNvPr id="6149" name="Picture 6" descr="j0282744"/>
          <p:cNvPicPr>
            <a:picLocks noChangeAspect="1" noChangeArrowheads="1" noCrop="1"/>
          </p:cNvPicPr>
          <p:nvPr>
            <p:ph sz="quarter" idx="3"/>
          </p:nvPr>
        </p:nvPicPr>
        <p:blipFill>
          <a:blip r:embed="rId3"/>
          <a:srcRect/>
          <a:stretch>
            <a:fillRect/>
          </a:stretch>
        </p:blipFill>
        <p:spPr>
          <a:xfrm>
            <a:off x="6705600" y="3124200"/>
            <a:ext cx="1219200" cy="1219200"/>
          </a:xfrm>
          <a:noFill/>
        </p:spPr>
      </p:pic>
      <p:pic>
        <p:nvPicPr>
          <p:cNvPr id="6150" name="Picture 8" descr="j0282743"/>
          <p:cNvPicPr>
            <a:picLocks noChangeAspect="1" noChangeArrowheads="1" noCrop="1"/>
          </p:cNvPicPr>
          <p:nvPr/>
        </p:nvPicPr>
        <p:blipFill>
          <a:blip r:embed="rId4"/>
          <a:srcRect/>
          <a:stretch>
            <a:fillRect/>
          </a:stretch>
        </p:blipFill>
        <p:spPr bwMode="auto">
          <a:xfrm>
            <a:off x="4953000" y="3429000"/>
            <a:ext cx="1219200" cy="1219200"/>
          </a:xfrm>
          <a:prstGeom prst="rect">
            <a:avLst/>
          </a:prstGeom>
          <a:noFill/>
          <a:ln w="9525">
            <a:noFill/>
            <a:miter lim="800000"/>
            <a:headEnd/>
            <a:tailEnd/>
          </a:ln>
        </p:spPr>
      </p:pic>
      <p:pic>
        <p:nvPicPr>
          <p:cNvPr id="6151" name="Picture 9" descr="j0282741"/>
          <p:cNvPicPr>
            <a:picLocks noChangeAspect="1" noChangeArrowheads="1" noCrop="1"/>
          </p:cNvPicPr>
          <p:nvPr/>
        </p:nvPicPr>
        <p:blipFill>
          <a:blip r:embed="rId5"/>
          <a:srcRect/>
          <a:stretch>
            <a:fillRect/>
          </a:stretch>
        </p:blipFill>
        <p:spPr bwMode="auto">
          <a:xfrm>
            <a:off x="4876800" y="1676400"/>
            <a:ext cx="1219200" cy="1219200"/>
          </a:xfrm>
          <a:prstGeom prst="rect">
            <a:avLst/>
          </a:prstGeom>
          <a:noFill/>
          <a:ln w="9525">
            <a:noFill/>
            <a:miter lim="800000"/>
            <a:headEnd/>
            <a:tailEnd/>
          </a:ln>
        </p:spPr>
      </p:pic>
      <p:pic>
        <p:nvPicPr>
          <p:cNvPr id="6152" name="Picture 10" descr="j0282740"/>
          <p:cNvPicPr>
            <a:picLocks noChangeAspect="1" noChangeArrowheads="1" noCrop="1"/>
          </p:cNvPicPr>
          <p:nvPr/>
        </p:nvPicPr>
        <p:blipFill>
          <a:blip r:embed="rId6"/>
          <a:srcRect/>
          <a:stretch>
            <a:fillRect/>
          </a:stretch>
        </p:blipFill>
        <p:spPr bwMode="auto">
          <a:xfrm>
            <a:off x="5867400" y="4648200"/>
            <a:ext cx="1219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Ways to Express a Theme</a:t>
            </a:r>
          </a:p>
        </p:txBody>
      </p:sp>
      <p:sp>
        <p:nvSpPr>
          <p:cNvPr id="7171" name="Rectangle 3"/>
          <p:cNvSpPr>
            <a:spLocks noGrp="1" noChangeArrowheads="1"/>
          </p:cNvSpPr>
          <p:nvPr>
            <p:ph type="body" sz="half" idx="1"/>
          </p:nvPr>
        </p:nvSpPr>
        <p:spPr>
          <a:xfrm>
            <a:off x="609600" y="1600200"/>
            <a:ext cx="5029200" cy="4419600"/>
          </a:xfrm>
        </p:spPr>
        <p:txBody>
          <a:bodyPr/>
          <a:lstStyle/>
          <a:p>
            <a:pPr eaLnBrk="1" hangingPunct="1"/>
            <a:r>
              <a:rPr lang="en-US" sz="2800" smtClean="0"/>
              <a:t>2. Themes are presented in </a:t>
            </a:r>
            <a:r>
              <a:rPr lang="en-US" sz="2800" b="1" smtClean="0">
                <a:solidFill>
                  <a:srgbClr val="FF0000"/>
                </a:solidFill>
              </a:rPr>
              <a:t>thoughts </a:t>
            </a:r>
            <a:r>
              <a:rPr lang="en-US" sz="2800" b="1" smtClean="0"/>
              <a:t>and </a:t>
            </a:r>
            <a:r>
              <a:rPr lang="en-US" sz="2800" b="1" smtClean="0">
                <a:solidFill>
                  <a:srgbClr val="FF0000"/>
                </a:solidFill>
              </a:rPr>
              <a:t>conversations</a:t>
            </a:r>
            <a:r>
              <a:rPr lang="en-US" sz="2800" smtClean="0"/>
              <a:t>. Authors put words in their character’s mouths only for good reasons. One of these is to develop a story’s themes. Look for </a:t>
            </a:r>
            <a:r>
              <a:rPr lang="en-US" sz="2800" b="1" smtClean="0">
                <a:solidFill>
                  <a:srgbClr val="FF0000"/>
                </a:solidFill>
              </a:rPr>
              <a:t>thoughts </a:t>
            </a:r>
            <a:r>
              <a:rPr lang="en-US" sz="2800" b="1" smtClean="0"/>
              <a:t>that are </a:t>
            </a:r>
            <a:r>
              <a:rPr lang="en-US" sz="2800" b="1" smtClean="0">
                <a:solidFill>
                  <a:srgbClr val="FF0000"/>
                </a:solidFill>
              </a:rPr>
              <a:t>repeated</a:t>
            </a:r>
            <a:r>
              <a:rPr lang="en-US" sz="2800" smtClean="0">
                <a:solidFill>
                  <a:srgbClr val="FF0000"/>
                </a:solidFill>
              </a:rPr>
              <a:t> </a:t>
            </a:r>
            <a:r>
              <a:rPr lang="en-US" sz="2800" smtClean="0"/>
              <a:t>throughout the story.</a:t>
            </a:r>
          </a:p>
        </p:txBody>
      </p:sp>
      <p:pic>
        <p:nvPicPr>
          <p:cNvPr id="7172" name="Picture 4" descr="j0300529"/>
          <p:cNvPicPr>
            <a:picLocks noChangeAspect="1" noChangeArrowheads="1" noCrop="1"/>
          </p:cNvPicPr>
          <p:nvPr>
            <p:ph sz="quarter" idx="2"/>
          </p:nvPr>
        </p:nvPicPr>
        <p:blipFill>
          <a:blip r:embed="rId2"/>
          <a:srcRect/>
          <a:stretch>
            <a:fillRect/>
          </a:stretch>
        </p:blipFill>
        <p:spPr>
          <a:xfrm>
            <a:off x="5943600" y="2133600"/>
            <a:ext cx="1219200" cy="1295400"/>
          </a:xfrm>
          <a:noFill/>
        </p:spPr>
      </p:pic>
      <p:pic>
        <p:nvPicPr>
          <p:cNvPr id="7173" name="Picture 6" descr="j0323765"/>
          <p:cNvPicPr>
            <a:picLocks noChangeAspect="1" noChangeArrowheads="1" noCrop="1"/>
          </p:cNvPicPr>
          <p:nvPr>
            <p:ph sz="quarter" idx="3"/>
          </p:nvPr>
        </p:nvPicPr>
        <p:blipFill>
          <a:blip r:embed="rId3"/>
          <a:srcRect/>
          <a:stretch>
            <a:fillRect/>
          </a:stretch>
        </p:blipFill>
        <p:spPr>
          <a:xfrm>
            <a:off x="6019800" y="3810000"/>
            <a:ext cx="1295400" cy="1524000"/>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Ways to Express a Theme</a:t>
            </a:r>
          </a:p>
        </p:txBody>
      </p:sp>
      <p:sp>
        <p:nvSpPr>
          <p:cNvPr id="8195" name="Rectangle 3"/>
          <p:cNvSpPr>
            <a:spLocks noGrp="1" noChangeArrowheads="1"/>
          </p:cNvSpPr>
          <p:nvPr>
            <p:ph type="body" sz="half" idx="1"/>
          </p:nvPr>
        </p:nvSpPr>
        <p:spPr>
          <a:xfrm>
            <a:off x="609600" y="1600200"/>
            <a:ext cx="5562600" cy="4419600"/>
          </a:xfrm>
        </p:spPr>
        <p:txBody>
          <a:bodyPr/>
          <a:lstStyle/>
          <a:p>
            <a:pPr eaLnBrk="1" hangingPunct="1"/>
            <a:r>
              <a:rPr lang="en-US" sz="2800" smtClean="0"/>
              <a:t>3. Themes are suggested through the </a:t>
            </a:r>
            <a:r>
              <a:rPr lang="en-US" sz="2800" smtClean="0">
                <a:solidFill>
                  <a:srgbClr val="FF0000"/>
                </a:solidFill>
              </a:rPr>
              <a:t>characters. </a:t>
            </a:r>
            <a:r>
              <a:rPr lang="en-US" sz="2800" smtClean="0"/>
              <a:t>The main character usually illustrates the most</a:t>
            </a:r>
            <a:r>
              <a:rPr lang="en-US" sz="2800" smtClean="0">
                <a:solidFill>
                  <a:srgbClr val="FF0000"/>
                </a:solidFill>
              </a:rPr>
              <a:t> important theme </a:t>
            </a:r>
            <a:r>
              <a:rPr lang="en-US" sz="2800" smtClean="0"/>
              <a:t>of the story. A good way to get at this theme is to ask yourself the question, </a:t>
            </a:r>
            <a:r>
              <a:rPr lang="en-US" sz="2800" b="1" smtClean="0"/>
              <a:t>what does the main character learn</a:t>
            </a:r>
            <a:r>
              <a:rPr lang="en-US" sz="2800" smtClean="0"/>
              <a:t> in the course of the story?</a:t>
            </a:r>
          </a:p>
        </p:txBody>
      </p:sp>
      <p:pic>
        <p:nvPicPr>
          <p:cNvPr id="8196" name="Picture 4" descr="MPj04395080000[1]"/>
          <p:cNvPicPr>
            <a:picLocks noChangeAspect="1" noChangeArrowheads="1"/>
          </p:cNvPicPr>
          <p:nvPr>
            <p:ph sz="half" idx="2"/>
          </p:nvPr>
        </p:nvPicPr>
        <p:blipFill>
          <a:blip r:embed="rId2"/>
          <a:srcRect/>
          <a:stretch>
            <a:fillRect/>
          </a:stretch>
        </p:blipFill>
        <p:spPr>
          <a:xfrm>
            <a:off x="6324600" y="2133600"/>
            <a:ext cx="1600200" cy="21336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Ways to Express a Theme</a:t>
            </a:r>
          </a:p>
        </p:txBody>
      </p:sp>
      <p:sp>
        <p:nvSpPr>
          <p:cNvPr id="9219" name="Rectangle 3"/>
          <p:cNvSpPr>
            <a:spLocks noGrp="1" noChangeArrowheads="1"/>
          </p:cNvSpPr>
          <p:nvPr>
            <p:ph type="body" sz="half" idx="1"/>
          </p:nvPr>
        </p:nvSpPr>
        <p:spPr>
          <a:xfrm>
            <a:off x="609600" y="1600200"/>
            <a:ext cx="5181600" cy="4419600"/>
          </a:xfrm>
        </p:spPr>
        <p:txBody>
          <a:bodyPr/>
          <a:lstStyle/>
          <a:p>
            <a:pPr eaLnBrk="1" hangingPunct="1"/>
            <a:r>
              <a:rPr lang="en-US" sz="2800" smtClean="0"/>
              <a:t>4. The </a:t>
            </a:r>
            <a:r>
              <a:rPr lang="en-US" sz="2800" b="1" smtClean="0">
                <a:solidFill>
                  <a:srgbClr val="FF0000"/>
                </a:solidFill>
              </a:rPr>
              <a:t>actions</a:t>
            </a:r>
            <a:r>
              <a:rPr lang="en-US" sz="2800" b="1" smtClean="0"/>
              <a:t> or</a:t>
            </a:r>
            <a:r>
              <a:rPr lang="en-US" sz="2800" b="1" smtClean="0">
                <a:solidFill>
                  <a:srgbClr val="FF0000"/>
                </a:solidFill>
              </a:rPr>
              <a:t> events</a:t>
            </a:r>
            <a:r>
              <a:rPr lang="en-US" sz="2800" smtClean="0">
                <a:solidFill>
                  <a:srgbClr val="FF0000"/>
                </a:solidFill>
              </a:rPr>
              <a:t> </a:t>
            </a:r>
            <a:r>
              <a:rPr lang="en-US" sz="2800" smtClean="0"/>
              <a:t>in the story are used to suggest theme. People naturally express ideas and feelings through their actions. One thing authors think about is what an action will "say". In other words, how will the action express an idea or theme?</a:t>
            </a:r>
          </a:p>
        </p:txBody>
      </p:sp>
      <p:pic>
        <p:nvPicPr>
          <p:cNvPr id="9220" name="Picture 4" descr="j0233943"/>
          <p:cNvPicPr>
            <a:picLocks noChangeAspect="1" noChangeArrowheads="1"/>
          </p:cNvPicPr>
          <p:nvPr>
            <p:ph sz="half" idx="2"/>
          </p:nvPr>
        </p:nvPicPr>
        <p:blipFill>
          <a:blip r:embed="rId2"/>
          <a:srcRect/>
          <a:stretch>
            <a:fillRect/>
          </a:stretch>
        </p:blipFill>
        <p:spPr>
          <a:xfrm>
            <a:off x="5943600" y="3135313"/>
            <a:ext cx="1893888" cy="1347787"/>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Review Questions</a:t>
            </a:r>
          </a:p>
        </p:txBody>
      </p:sp>
      <p:sp>
        <p:nvSpPr>
          <p:cNvPr id="10243" name="Rectangle 3"/>
          <p:cNvSpPr>
            <a:spLocks noGrp="1" noChangeArrowheads="1"/>
          </p:cNvSpPr>
          <p:nvPr>
            <p:ph type="body" sz="half" idx="1"/>
          </p:nvPr>
        </p:nvSpPr>
        <p:spPr>
          <a:xfrm>
            <a:off x="609600" y="1600200"/>
            <a:ext cx="5638800" cy="4419600"/>
          </a:xfrm>
        </p:spPr>
        <p:txBody>
          <a:bodyPr/>
          <a:lstStyle/>
          <a:p>
            <a:pPr eaLnBrk="1" hangingPunct="1"/>
            <a:r>
              <a:rPr lang="en-US" sz="2800" smtClean="0"/>
              <a:t>What is theme?</a:t>
            </a:r>
          </a:p>
          <a:p>
            <a:pPr eaLnBrk="1" hangingPunct="1"/>
            <a:r>
              <a:rPr lang="en-US" sz="2800" smtClean="0"/>
              <a:t>What is the difference between a subject of literary work and its theme?</a:t>
            </a:r>
          </a:p>
          <a:p>
            <a:pPr eaLnBrk="1" hangingPunct="1"/>
            <a:r>
              <a:rPr lang="en-US" sz="2800" smtClean="0"/>
              <a:t>What are the four ways an author can convey a theme?</a:t>
            </a:r>
          </a:p>
        </p:txBody>
      </p:sp>
      <p:pic>
        <p:nvPicPr>
          <p:cNvPr id="10244" name="Picture 4" descr="j0336396"/>
          <p:cNvPicPr>
            <a:picLocks noChangeAspect="1" noChangeArrowheads="1" noCrop="1"/>
          </p:cNvPicPr>
          <p:nvPr>
            <p:ph sz="half" idx="2"/>
          </p:nvPr>
        </p:nvPicPr>
        <p:blipFill>
          <a:blip r:embed="rId2"/>
          <a:srcRect/>
          <a:stretch>
            <a:fillRect/>
          </a:stretch>
        </p:blipFill>
        <p:spPr>
          <a:xfrm>
            <a:off x="6553200" y="2590800"/>
            <a:ext cx="1295400" cy="1295400"/>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1"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Radial</Template>
  <TotalTime>99</TotalTime>
  <Words>339</Words>
  <Application>Microsoft Office PowerPoint</Application>
  <PresentationFormat>On-screen Show (4:3)</PresentationFormat>
  <Paragraphs>21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ＭＳ Ｐゴシック</vt:lpstr>
      <vt:lpstr>Wingdings</vt:lpstr>
      <vt:lpstr>Calibri</vt:lpstr>
      <vt:lpstr>Times New Roman</vt:lpstr>
      <vt:lpstr>Arial Black</vt:lpstr>
      <vt:lpstr>Radial</vt:lpstr>
      <vt:lpstr>Theme</vt:lpstr>
      <vt:lpstr>What is Theme?</vt:lpstr>
      <vt:lpstr>Subject of a Work vs. Its Theme</vt:lpstr>
      <vt:lpstr>Ways to Express a Theme</vt:lpstr>
      <vt:lpstr>Ways to Express a Theme</vt:lpstr>
      <vt:lpstr>Ways to Express a Theme</vt:lpstr>
      <vt:lpstr>Ways to Express a Theme</vt:lpstr>
      <vt:lpstr>Review Questions</vt:lpstr>
    </vt:vector>
  </TitlesOfParts>
  <Company>MCS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dc:title>
  <dc:creator>MCS</dc:creator>
  <cp:lastModifiedBy>eyarborough</cp:lastModifiedBy>
  <cp:revision>6</cp:revision>
  <dcterms:created xsi:type="dcterms:W3CDTF">2008-09-17T13:18:37Z</dcterms:created>
  <dcterms:modified xsi:type="dcterms:W3CDTF">2012-12-10T13:55:32Z</dcterms:modified>
</cp:coreProperties>
</file>