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4" r:id="rId3"/>
    <p:sldId id="259" r:id="rId4"/>
    <p:sldId id="258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C951-6F64-4CC6-A2DE-5D617946BC0B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0FC6-7686-4DED-AC39-56DD426C7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C951-6F64-4CC6-A2DE-5D617946BC0B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0FC6-7686-4DED-AC39-56DD426C7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C951-6F64-4CC6-A2DE-5D617946BC0B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0FC6-7686-4DED-AC39-56DD426C7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C951-6F64-4CC6-A2DE-5D617946BC0B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0FC6-7686-4DED-AC39-56DD426C7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C951-6F64-4CC6-A2DE-5D617946BC0B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0FC6-7686-4DED-AC39-56DD426C7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C951-6F64-4CC6-A2DE-5D617946BC0B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0FC6-7686-4DED-AC39-56DD426C7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C951-6F64-4CC6-A2DE-5D617946BC0B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0FC6-7686-4DED-AC39-56DD426C7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C951-6F64-4CC6-A2DE-5D617946BC0B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0FC6-7686-4DED-AC39-56DD426C7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C951-6F64-4CC6-A2DE-5D617946BC0B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0FC6-7686-4DED-AC39-56DD426C7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C951-6F64-4CC6-A2DE-5D617946BC0B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0FC6-7686-4DED-AC39-56DD426C7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C951-6F64-4CC6-A2DE-5D617946BC0B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B70FC6-7686-4DED-AC39-56DD426C73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21C951-6F64-4CC6-A2DE-5D617946BC0B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B70FC6-7686-4DED-AC39-56DD426C737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Language 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Yarborough</a:t>
            </a:r>
          </a:p>
          <a:p>
            <a:r>
              <a:rPr lang="en-US" dirty="0" smtClean="0"/>
              <a:t>eyarborough@wcpss.net</a:t>
            </a:r>
            <a:endParaRPr lang="en-US" dirty="0"/>
          </a:p>
        </p:txBody>
      </p:sp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962400"/>
            <a:ext cx="2209800" cy="2141576"/>
          </a:xfrm>
          <a:prstGeom prst="rect">
            <a:avLst/>
          </a:prstGeom>
          <a:noFill/>
        </p:spPr>
      </p:pic>
      <p:pic>
        <p:nvPicPr>
          <p:cNvPr id="1027" name="Picture 3" descr="C:\Documents and Settings\slightfoot\Local Settings\Temporary Internet Files\Content.IE5\K5PIS85N\MC9004338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2672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Break-Down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= 10%</a:t>
            </a:r>
          </a:p>
          <a:p>
            <a:r>
              <a:rPr lang="en-US" dirty="0" smtClean="0"/>
              <a:t>Notebook Checks = 10%</a:t>
            </a:r>
          </a:p>
          <a:p>
            <a:r>
              <a:rPr lang="en-US" dirty="0" smtClean="0"/>
              <a:t>Projects, </a:t>
            </a:r>
            <a:r>
              <a:rPr lang="en-US" dirty="0" smtClean="0"/>
              <a:t>Class work</a:t>
            </a:r>
            <a:r>
              <a:rPr lang="en-US" dirty="0" smtClean="0"/>
              <a:t>, Presentations = 40%</a:t>
            </a:r>
          </a:p>
          <a:p>
            <a:r>
              <a:rPr lang="en-US" dirty="0" smtClean="0"/>
              <a:t>Quizzes &amp; Tests = 40%</a:t>
            </a:r>
            <a:endParaRPr lang="en-US" dirty="0"/>
          </a:p>
        </p:txBody>
      </p:sp>
      <p:pic>
        <p:nvPicPr>
          <p:cNvPr id="4" name="Picture 6" descr="C:\Documents and Settings\slightfoot\Local Settings\Temporary Internet Files\Content.IE5\K5PIS85N\MC9001993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8976" y="3733800"/>
            <a:ext cx="3261406" cy="2582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Checked for </a:t>
            </a:r>
            <a:r>
              <a:rPr lang="en-US" b="1" dirty="0" smtClean="0"/>
              <a:t>COMPLETION</a:t>
            </a:r>
            <a:r>
              <a:rPr lang="en-US" dirty="0" smtClean="0"/>
              <a:t> </a:t>
            </a:r>
            <a:r>
              <a:rPr lang="en-US" u="sng" dirty="0" smtClean="0"/>
              <a:t>unless otherwise noted</a:t>
            </a:r>
          </a:p>
          <a:p>
            <a:r>
              <a:rPr lang="en-US" dirty="0" smtClean="0"/>
              <a:t>Must be </a:t>
            </a:r>
            <a:r>
              <a:rPr lang="en-US" b="1" u="sng" dirty="0" smtClean="0"/>
              <a:t>100% complete </a:t>
            </a:r>
            <a:r>
              <a:rPr lang="en-US" dirty="0" smtClean="0"/>
              <a:t>in order to earn credit</a:t>
            </a:r>
          </a:p>
          <a:p>
            <a:r>
              <a:rPr lang="en-US" dirty="0" smtClean="0"/>
              <a:t>Due at the </a:t>
            </a:r>
            <a:r>
              <a:rPr lang="en-US" b="1" u="sng" dirty="0" smtClean="0"/>
              <a:t>beginning</a:t>
            </a:r>
            <a:r>
              <a:rPr lang="en-US" dirty="0" smtClean="0"/>
              <a:t> of class the </a:t>
            </a:r>
            <a:r>
              <a:rPr lang="en-US" b="1" u="sng" dirty="0" smtClean="0"/>
              <a:t>next day </a:t>
            </a:r>
          </a:p>
          <a:p>
            <a:pPr lvl="1"/>
            <a:r>
              <a:rPr lang="en-US" dirty="0" smtClean="0"/>
              <a:t>If an assignment is given on Tuesday, it is due at the beginning of class on Wednesday.</a:t>
            </a:r>
          </a:p>
          <a:p>
            <a:r>
              <a:rPr lang="en-US" dirty="0" smtClean="0"/>
              <a:t>If an assignment is being completed after the bells rings to start class, it is counted as late</a:t>
            </a:r>
          </a:p>
          <a:p>
            <a:r>
              <a:rPr lang="en-US" dirty="0" smtClean="0"/>
              <a:t>Updated on the </a:t>
            </a:r>
            <a:r>
              <a:rPr lang="en-US" b="1" u="sng" dirty="0" smtClean="0"/>
              <a:t>homework board &amp; website </a:t>
            </a:r>
            <a:r>
              <a:rPr lang="en-US" dirty="0" smtClean="0"/>
              <a:t>(not 100% guaranteed that the homework will be on the website the same day)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Updated….50 points</a:t>
            </a:r>
          </a:p>
          <a:p>
            <a:pPr>
              <a:buNone/>
            </a:pPr>
            <a:r>
              <a:rPr lang="en-US" dirty="0" smtClean="0"/>
              <a:t>Neat ……….50 points</a:t>
            </a:r>
          </a:p>
          <a:p>
            <a:pPr>
              <a:buNone/>
            </a:pPr>
            <a:r>
              <a:rPr lang="en-US" dirty="0" smtClean="0"/>
              <a:t>      Total = 100 points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Student didn’t bring notebook to class </a:t>
            </a:r>
            <a:r>
              <a:rPr lang="en-US" dirty="0" smtClean="0">
                <a:sym typeface="Wingdings" pitchFamily="2" charset="2"/>
              </a:rPr>
              <a:t> automatic 50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***Notebooks may be kept in the classroom at any time in the appropriate class period’s notebook bin.***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in the </a:t>
            </a:r>
            <a:r>
              <a:rPr lang="en-US" b="1" u="sng" dirty="0" smtClean="0"/>
              <a:t>“We Missed You” binder </a:t>
            </a:r>
            <a:r>
              <a:rPr lang="en-US" dirty="0" smtClean="0"/>
              <a:t>located near the homework board</a:t>
            </a:r>
          </a:p>
          <a:p>
            <a:r>
              <a:rPr lang="en-US" dirty="0" smtClean="0"/>
              <a:t>Student’s responsibility</a:t>
            </a:r>
          </a:p>
          <a:p>
            <a:r>
              <a:rPr lang="en-US" dirty="0" smtClean="0"/>
              <a:t>Homework assigned on a day a student was absent is due a day after the student returns.</a:t>
            </a:r>
          </a:p>
          <a:p>
            <a:pPr lvl="1"/>
            <a:r>
              <a:rPr lang="en-US" dirty="0" smtClean="0"/>
              <a:t>Absent on Monday</a:t>
            </a:r>
          </a:p>
          <a:p>
            <a:pPr lvl="1"/>
            <a:r>
              <a:rPr lang="en-US" dirty="0" smtClean="0"/>
              <a:t>Returns Wednesday</a:t>
            </a:r>
          </a:p>
          <a:p>
            <a:pPr lvl="1"/>
            <a:r>
              <a:rPr lang="en-US" dirty="0" smtClean="0"/>
              <a:t>Monday’s (&amp; Wednesday’s) homework is due Thursday</a:t>
            </a:r>
          </a:p>
          <a:p>
            <a:pPr lvl="1"/>
            <a:r>
              <a:rPr lang="en-US" dirty="0" smtClean="0"/>
              <a:t>Tuesday’s homework is due Friday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Work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Policy:</a:t>
            </a:r>
          </a:p>
          <a:p>
            <a:pPr lvl="1"/>
            <a:r>
              <a:rPr lang="en-US" dirty="0" smtClean="0"/>
              <a:t> 1 day late =  -20 points</a:t>
            </a:r>
          </a:p>
          <a:p>
            <a:pPr lvl="1"/>
            <a:r>
              <a:rPr lang="en-US" dirty="0" smtClean="0"/>
              <a:t>2 days late =  -30 points</a:t>
            </a:r>
          </a:p>
          <a:p>
            <a:pPr lvl="1"/>
            <a:r>
              <a:rPr lang="en-US" dirty="0" smtClean="0"/>
              <a:t>3 days late =  -40 points</a:t>
            </a:r>
          </a:p>
          <a:p>
            <a:pPr lvl="1"/>
            <a:r>
              <a:rPr lang="en-US" dirty="0" smtClean="0"/>
              <a:t>4 or more days late =  50</a:t>
            </a:r>
          </a:p>
          <a:p>
            <a:pPr lvl="1">
              <a:buNone/>
            </a:pPr>
            <a:r>
              <a:rPr lang="en-US" dirty="0" smtClean="0"/>
              <a:t>NHI = “Not Handed In” = 50</a:t>
            </a:r>
          </a:p>
          <a:p>
            <a:r>
              <a:rPr lang="en-US" dirty="0" smtClean="0"/>
              <a:t>Fill out a late work slip, then turn in the assignment into the class period’s file in the late work bin</a:t>
            </a:r>
          </a:p>
          <a:p>
            <a:r>
              <a:rPr lang="en-US" dirty="0" smtClean="0"/>
              <a:t>If work is on time, there is no need to worry about the late work policy!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C:\Documents and Settings\slightfoot\Local Settings\Temporary Internet Files\Content.IE5\6JVG6EAT\MC9003840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990600"/>
            <a:ext cx="223051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sz="4800" dirty="0" smtClean="0"/>
              <a:t>. </a:t>
            </a:r>
            <a:r>
              <a:rPr lang="en-US" sz="4800" b="1" u="sng" dirty="0" smtClean="0"/>
              <a:t>Be respectful</a:t>
            </a:r>
          </a:p>
          <a:p>
            <a:pPr lvl="1"/>
            <a:r>
              <a:rPr lang="en-US" dirty="0" smtClean="0"/>
              <a:t>Respect others, their property, and their opinions.</a:t>
            </a:r>
          </a:p>
          <a:p>
            <a:pPr lvl="1"/>
            <a:r>
              <a:rPr lang="en-US" dirty="0" smtClean="0"/>
              <a:t>Use only appropriate language and ask permission to use others’ belongings.</a:t>
            </a:r>
          </a:p>
          <a:p>
            <a:pPr lvl="1"/>
            <a:r>
              <a:rPr lang="en-US" dirty="0" smtClean="0"/>
              <a:t>Stay on task at all times.</a:t>
            </a:r>
          </a:p>
          <a:p>
            <a:pPr lvl="1"/>
            <a:r>
              <a:rPr lang="en-US" dirty="0" smtClean="0"/>
              <a:t>Respect classroom supplies- use them only when needed and put materials back where they belong.</a:t>
            </a:r>
          </a:p>
          <a:p>
            <a:pPr lvl="1"/>
            <a:r>
              <a:rPr lang="en-US" dirty="0" smtClean="0"/>
              <a:t>Wait to be called on to talk in class unless otherwise noted.</a:t>
            </a:r>
          </a:p>
          <a:p>
            <a:pPr lvl="1"/>
            <a:r>
              <a:rPr lang="en-US" dirty="0" smtClean="0"/>
              <a:t>Do not talk while someone else is talking.</a:t>
            </a:r>
          </a:p>
          <a:p>
            <a:pPr lvl="1"/>
            <a:r>
              <a:rPr lang="en-US" dirty="0" smtClean="0"/>
              <a:t>Continue working when a visitor (another student, teacher, or administrator) walks into the room.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sz="4400" dirty="0" smtClean="0"/>
              <a:t>. </a:t>
            </a:r>
            <a:r>
              <a:rPr lang="en-US" sz="4800" b="1" u="sng" dirty="0" smtClean="0"/>
              <a:t>Be prepared</a:t>
            </a:r>
            <a:r>
              <a:rPr lang="en-US" b="1" u="sng" dirty="0" smtClean="0"/>
              <a:t>.</a:t>
            </a:r>
          </a:p>
          <a:p>
            <a:pPr lvl="1"/>
            <a:r>
              <a:rPr lang="en-US" dirty="0" smtClean="0"/>
              <a:t>Arrive to class on time with all needed materials (5-subject notebook, writing utensil, etc.)</a:t>
            </a:r>
          </a:p>
          <a:p>
            <a:pPr lvl="1"/>
            <a:r>
              <a:rPr lang="en-US" dirty="0" smtClean="0"/>
              <a:t>Have all assignments on their due date.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www.msyarborough6thla.weebly.com</a:t>
            </a:r>
          </a:p>
          <a:p>
            <a:r>
              <a:rPr lang="en-US" sz="4800" smtClean="0"/>
              <a:t>Class work</a:t>
            </a:r>
            <a:r>
              <a:rPr lang="en-US" sz="4800" dirty="0" smtClean="0"/>
              <a:t>, homework, extra resources, questions</a:t>
            </a:r>
            <a:endParaRPr lang="en-US" sz="4800" dirty="0"/>
          </a:p>
        </p:txBody>
      </p:sp>
      <p:pic>
        <p:nvPicPr>
          <p:cNvPr id="1026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800600"/>
            <a:ext cx="2893314" cy="1778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contact 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eyarborough@wcpss.net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Please sign in on the sign-in sheets on the clipboards.  THANK YOU!</a:t>
            </a:r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800" b="1" u="sng" dirty="0" smtClean="0"/>
              <a:t>Welcome!!</a:t>
            </a:r>
            <a:endParaRPr lang="en-US" sz="8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THANK YOU for being here- as you know, education is a community effort!  </a:t>
            </a:r>
            <a:r>
              <a:rPr lang="en-US" sz="5400" dirty="0" smtClean="0">
                <a:sym typeface="Wingdings" pitchFamily="2" charset="2"/>
              </a:rPr>
              <a:t> </a:t>
            </a:r>
            <a:endParaRPr lang="en-US" sz="5400" dirty="0"/>
          </a:p>
        </p:txBody>
      </p:sp>
      <p:pic>
        <p:nvPicPr>
          <p:cNvPr id="4" name="Picture 2" descr="C:\Documents and Settings\slightfoot\Local Settings\Temporary Internet Files\Content.IE5\K5PIS85N\MP90043064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495800"/>
            <a:ext cx="38100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3688"/>
            <a:ext cx="8229600" cy="1505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will your child learn this year in Language Arts?</a:t>
            </a:r>
            <a:br>
              <a:rPr lang="en-US" dirty="0" smtClean="0"/>
            </a:br>
            <a:r>
              <a:rPr lang="en-US" b="1" u="sng" dirty="0" smtClean="0"/>
              <a:t>Reading Skills: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49880"/>
            <a:ext cx="8229600" cy="4389120"/>
          </a:xfrm>
        </p:spPr>
        <p:txBody>
          <a:bodyPr numCol="2">
            <a:normAutofit fontScale="92500" lnSpcReduction="10000"/>
          </a:bodyPr>
          <a:lstStyle/>
          <a:p>
            <a:r>
              <a:rPr lang="en-US" dirty="0" smtClean="0"/>
              <a:t>Test-Taking Strategies (“UNWRAP”)</a:t>
            </a:r>
          </a:p>
          <a:p>
            <a:r>
              <a:rPr lang="en-US" dirty="0" smtClean="0"/>
              <a:t>Annotating </a:t>
            </a:r>
          </a:p>
          <a:p>
            <a:r>
              <a:rPr lang="en-US" dirty="0" smtClean="0"/>
              <a:t>Central Idea &amp; Summarizing</a:t>
            </a:r>
          </a:p>
          <a:p>
            <a:r>
              <a:rPr lang="en-US" dirty="0" smtClean="0"/>
              <a:t>Context Clues</a:t>
            </a:r>
          </a:p>
          <a:p>
            <a:r>
              <a:rPr lang="en-US" dirty="0" smtClean="0"/>
              <a:t>Connotation &amp; Denotation</a:t>
            </a:r>
          </a:p>
          <a:p>
            <a:r>
              <a:rPr lang="en-US" dirty="0" smtClean="0"/>
              <a:t>Elements of Fiction</a:t>
            </a:r>
          </a:p>
          <a:p>
            <a:r>
              <a:rPr lang="en-US" dirty="0" smtClean="0"/>
              <a:t>Mood &amp; Tone</a:t>
            </a:r>
          </a:p>
          <a:p>
            <a:r>
              <a:rPr lang="en-US" dirty="0" smtClean="0"/>
              <a:t>Text Structure</a:t>
            </a:r>
          </a:p>
          <a:p>
            <a:r>
              <a:rPr lang="en-US" dirty="0" smtClean="0"/>
              <a:t>Point of View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Inferences &amp; Conclusions</a:t>
            </a:r>
          </a:p>
          <a:p>
            <a:r>
              <a:rPr lang="en-US" dirty="0" smtClean="0"/>
              <a:t>Author’s Purpose, Author’s Claim, and Author’s Argument</a:t>
            </a:r>
          </a:p>
          <a:p>
            <a:r>
              <a:rPr lang="en-US" dirty="0" smtClean="0"/>
              <a:t>Bias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Figurative Language &amp; Poetry Analysis</a:t>
            </a:r>
          </a:p>
          <a:p>
            <a:r>
              <a:rPr lang="en-US" dirty="0" smtClean="0"/>
              <a:t>Comparing &amp; Contrasting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will your child learn this year in Language Arts?</a:t>
            </a:r>
            <a:br>
              <a:rPr lang="en-US" dirty="0" smtClean="0"/>
            </a:br>
            <a:r>
              <a:rPr lang="en-US" b="1" u="sng" dirty="0" smtClean="0"/>
              <a:t>Grammar: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8480"/>
            <a:ext cx="8229600" cy="3779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Pronouns</a:t>
            </a:r>
          </a:p>
          <a:p>
            <a:pPr lvl="1"/>
            <a:r>
              <a:rPr lang="en-US" dirty="0" smtClean="0"/>
              <a:t>Subjective &amp; objective pronouns</a:t>
            </a:r>
          </a:p>
          <a:p>
            <a:pPr lvl="1"/>
            <a:r>
              <a:rPr lang="en-US" dirty="0" smtClean="0"/>
              <a:t>Possessive pronouns</a:t>
            </a:r>
          </a:p>
          <a:p>
            <a:pPr lvl="1"/>
            <a:r>
              <a:rPr lang="en-US" dirty="0" smtClean="0"/>
              <a:t>Reflexive &amp; intensive pronouns</a:t>
            </a:r>
          </a:p>
          <a:p>
            <a:pPr lvl="1"/>
            <a:r>
              <a:rPr lang="en-US" dirty="0" smtClean="0"/>
              <a:t>Vague pronouns</a:t>
            </a:r>
          </a:p>
          <a:p>
            <a:pPr lvl="1"/>
            <a:r>
              <a:rPr lang="en-US" dirty="0" smtClean="0"/>
              <a:t>Pronoun Consistency</a:t>
            </a:r>
          </a:p>
          <a:p>
            <a:r>
              <a:rPr lang="en-US" dirty="0" smtClean="0"/>
              <a:t>Dashes, Commas, and Parenthesis to separate nonrestrictive/parenthetical elements</a:t>
            </a:r>
          </a:p>
          <a:p>
            <a:r>
              <a:rPr lang="en-US" dirty="0" smtClean="0"/>
              <a:t>Varying Sentence Patterns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will your child learn this year in Language Arts?</a:t>
            </a:r>
            <a:br>
              <a:rPr lang="en-US" dirty="0" smtClean="0"/>
            </a:br>
            <a:r>
              <a:rPr lang="en-US" b="1" u="sng" dirty="0" smtClean="0"/>
              <a:t>Writing: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59480"/>
            <a:ext cx="8229600" cy="4389120"/>
          </a:xfrm>
        </p:spPr>
        <p:txBody>
          <a:bodyPr/>
          <a:lstStyle/>
          <a:p>
            <a:r>
              <a:rPr lang="en-US" dirty="0" smtClean="0"/>
              <a:t>Argumentative Essay</a:t>
            </a:r>
          </a:p>
          <a:p>
            <a:pPr lvl="1"/>
            <a:r>
              <a:rPr lang="en-US" dirty="0" smtClean="0"/>
              <a:t>Credible sources (research) </a:t>
            </a:r>
          </a:p>
          <a:p>
            <a:pPr lvl="1"/>
            <a:r>
              <a:rPr lang="en-US" dirty="0" smtClean="0"/>
              <a:t>Quoting &amp; paraphrasing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Needed Materials: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5-subject notebook</a:t>
            </a:r>
          </a:p>
          <a:p>
            <a:pPr lvl="1"/>
            <a:r>
              <a:rPr lang="en-US" dirty="0" smtClean="0"/>
              <a:t>2 Reading Sections</a:t>
            </a:r>
          </a:p>
          <a:p>
            <a:pPr lvl="1"/>
            <a:r>
              <a:rPr lang="en-US" dirty="0" smtClean="0"/>
              <a:t>Grammar Section</a:t>
            </a:r>
          </a:p>
          <a:p>
            <a:pPr lvl="1"/>
            <a:r>
              <a:rPr lang="en-US" dirty="0" smtClean="0"/>
              <a:t>Writing Section</a:t>
            </a:r>
          </a:p>
          <a:p>
            <a:pPr lvl="1"/>
            <a:r>
              <a:rPr lang="en-US" dirty="0" smtClean="0"/>
              <a:t>Extra Section</a:t>
            </a:r>
          </a:p>
          <a:p>
            <a:pPr lvl="1"/>
            <a:r>
              <a:rPr lang="en-US" dirty="0" smtClean="0"/>
              <a:t>Add work &amp; update table of contents as a class</a:t>
            </a:r>
          </a:p>
          <a:p>
            <a:pPr lvl="1"/>
            <a:r>
              <a:rPr lang="en-US" dirty="0" smtClean="0"/>
              <a:t>Paper is already provided </a:t>
            </a:r>
          </a:p>
          <a:p>
            <a:pPr lvl="1"/>
            <a:r>
              <a:rPr lang="en-US" dirty="0" smtClean="0"/>
              <a:t>Organizational tool</a:t>
            </a:r>
          </a:p>
          <a:p>
            <a:pPr lvl="1"/>
            <a:r>
              <a:rPr lang="en-US" dirty="0" smtClean="0"/>
              <a:t>Students have their own Language Arts “book” at the end of the year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Writing </a:t>
            </a:r>
            <a:r>
              <a:rPr lang="en-US" dirty="0" smtClean="0"/>
              <a:t>u</a:t>
            </a:r>
            <a:r>
              <a:rPr lang="en-US" dirty="0" smtClean="0"/>
              <a:t>tensil </a:t>
            </a:r>
            <a:endParaRPr lang="en-US" dirty="0" smtClean="0"/>
          </a:p>
          <a:p>
            <a:r>
              <a:rPr lang="en-US" dirty="0" smtClean="0"/>
              <a:t>Folder (if desired)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Thematic Units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1= Who am I?</a:t>
            </a:r>
          </a:p>
          <a:p>
            <a:r>
              <a:rPr lang="en-US" dirty="0" smtClean="0"/>
              <a:t>2= Belonging</a:t>
            </a:r>
          </a:p>
          <a:p>
            <a:r>
              <a:rPr lang="en-US" dirty="0" smtClean="0"/>
              <a:t>3= Survival</a:t>
            </a:r>
          </a:p>
          <a:p>
            <a:r>
              <a:rPr lang="en-US" dirty="0" smtClean="0"/>
              <a:t>4= Making Choices</a:t>
            </a:r>
          </a:p>
          <a:p>
            <a:r>
              <a:rPr lang="en-US" dirty="0" smtClean="0"/>
              <a:t>5= What’s Your Point?</a:t>
            </a:r>
          </a:p>
          <a:p>
            <a:r>
              <a:rPr lang="en-US" dirty="0" smtClean="0"/>
              <a:t>6= Where am I?</a:t>
            </a:r>
          </a:p>
          <a:p>
            <a:r>
              <a:rPr lang="en-US" dirty="0" smtClean="0"/>
              <a:t>**literature and assignments are tied to these themes**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93-100 = A</a:t>
            </a:r>
          </a:p>
          <a:p>
            <a:r>
              <a:rPr lang="en-US" dirty="0" smtClean="0"/>
              <a:t>85-92 = B</a:t>
            </a:r>
          </a:p>
          <a:p>
            <a:r>
              <a:rPr lang="en-US" dirty="0" smtClean="0"/>
              <a:t>77-840  = C</a:t>
            </a:r>
          </a:p>
          <a:p>
            <a:r>
              <a:rPr lang="en-US" dirty="0" smtClean="0"/>
              <a:t>70-76 = D</a:t>
            </a:r>
          </a:p>
          <a:p>
            <a:r>
              <a:rPr lang="en-US" dirty="0" smtClean="0"/>
              <a:t>Below 70 = F</a:t>
            </a:r>
            <a:endParaRPr lang="en-US" dirty="0"/>
          </a:p>
        </p:txBody>
      </p:sp>
      <p:pic>
        <p:nvPicPr>
          <p:cNvPr id="4" name="Picture 2" descr="C:\Documents and Settings\slightfoot\Local Settings\Temporary Internet Files\Content.IE5\X7E3NOJ2\MC9002819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76400"/>
            <a:ext cx="3034741" cy="3948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385</TotalTime>
  <Words>709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6th grade Language Arts</vt:lpstr>
      <vt:lpstr>Welcome!</vt:lpstr>
      <vt:lpstr>Welcome!!</vt:lpstr>
      <vt:lpstr>What will your child learn this year in Language Arts? Reading Skills:</vt:lpstr>
      <vt:lpstr>What will your child learn this year in Language Arts? Grammar:</vt:lpstr>
      <vt:lpstr>What will your child learn this year in Language Arts? Writing:</vt:lpstr>
      <vt:lpstr>Needed Materials:</vt:lpstr>
      <vt:lpstr>Thematic Units</vt:lpstr>
      <vt:lpstr>Grades</vt:lpstr>
      <vt:lpstr>Grade Break-Down</vt:lpstr>
      <vt:lpstr>Homework</vt:lpstr>
      <vt:lpstr>Notebook Checks</vt:lpstr>
      <vt:lpstr>Missing Work</vt:lpstr>
      <vt:lpstr>Late Work</vt:lpstr>
      <vt:lpstr>Classroom Expectations</vt:lpstr>
      <vt:lpstr>Classroom Expectations</vt:lpstr>
      <vt:lpstr>Class Website</vt:lpstr>
      <vt:lpstr>How to contact me…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eyarborough</dc:creator>
  <cp:lastModifiedBy>eyarborough</cp:lastModifiedBy>
  <cp:revision>31</cp:revision>
  <dcterms:created xsi:type="dcterms:W3CDTF">2014-09-11T15:35:01Z</dcterms:created>
  <dcterms:modified xsi:type="dcterms:W3CDTF">2014-09-16T12:48:22Z</dcterms:modified>
</cp:coreProperties>
</file>