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8" r:id="rId6"/>
    <p:sldId id="260" r:id="rId7"/>
    <p:sldId id="265" r:id="rId8"/>
    <p:sldId id="261" r:id="rId9"/>
    <p:sldId id="262" r:id="rId10"/>
    <p:sldId id="267" r:id="rId11"/>
    <p:sldId id="263" r:id="rId12"/>
    <p:sldId id="266" r:id="rId13"/>
    <p:sldId id="264" r:id="rId1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050"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3BD94785-2FA0-4A40-AD2A-344287B403DE}" type="datetimeFigureOut">
              <a:rPr lang="en-US" smtClean="0"/>
              <a:t>10/25/2012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828AFCCF-CC8F-435A-ACF7-2B06FEEAD7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D94785-2FA0-4A40-AD2A-344287B403DE}"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D94785-2FA0-4A40-AD2A-344287B403DE}"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3BD94785-2FA0-4A40-AD2A-344287B403DE}"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3BD94785-2FA0-4A40-AD2A-344287B403DE}" type="datetimeFigureOut">
              <a:rPr lang="en-US" smtClean="0"/>
              <a:t>10/25/2012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8AFCCF-CC8F-435A-ACF7-2B06FEEAD7DB}"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D94785-2FA0-4A40-AD2A-344287B403DE}"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3BD94785-2FA0-4A40-AD2A-344287B403DE}" type="datetimeFigureOut">
              <a:rPr lang="en-US" smtClean="0"/>
              <a:t>10/25/2012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3BD94785-2FA0-4A40-AD2A-344287B403DE}" type="datetimeFigureOut">
              <a:rPr lang="en-US" smtClean="0"/>
              <a:t>10/25/2012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BD94785-2FA0-4A40-AD2A-344287B403DE}" type="datetimeFigureOut">
              <a:rPr lang="en-US" smtClean="0"/>
              <a:t>10/25/2012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3BD94785-2FA0-4A40-AD2A-344287B403DE}"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8AFCCF-CC8F-435A-ACF7-2B06FEEAD7D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3BD94785-2FA0-4A40-AD2A-344287B403DE}" type="datetimeFigureOut">
              <a:rPr lang="en-US" smtClean="0"/>
              <a:t>10/25/2012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828AFCCF-CC8F-435A-ACF7-2B06FEEAD7DB}" type="slidenum">
              <a:rPr lang="en-US" smtClean="0"/>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3BD94785-2FA0-4A40-AD2A-344287B403DE}" type="datetimeFigureOut">
              <a:rPr lang="en-US" smtClean="0"/>
              <a:t>10/25/2012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828AFCCF-CC8F-435A-ACF7-2B06FEEAD7DB}" type="slidenum">
              <a:rPr lang="en-US" smtClean="0"/>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Point of View</a:t>
            </a:r>
            <a:endParaRPr lang="en-US" dirty="0"/>
          </a:p>
        </p:txBody>
      </p:sp>
      <p:sp>
        <p:nvSpPr>
          <p:cNvPr id="3" name="Subtitle 2"/>
          <p:cNvSpPr>
            <a:spLocks noGrp="1"/>
          </p:cNvSpPr>
          <p:nvPr>
            <p:ph type="subTitle" idx="1"/>
          </p:nvPr>
        </p:nvSpPr>
        <p:spPr/>
        <p:txBody>
          <a:bodyPr/>
          <a:lstStyle/>
          <a:p>
            <a:r>
              <a:rPr lang="en-US" dirty="0" smtClean="0"/>
              <a:t>Who’s telling the story?</a:t>
            </a:r>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omniscient</a:t>
            </a:r>
            <a:endParaRPr lang="en-US" dirty="0"/>
          </a:p>
        </p:txBody>
      </p:sp>
      <p:sp>
        <p:nvSpPr>
          <p:cNvPr id="3" name="Content Placeholder 2"/>
          <p:cNvSpPr>
            <a:spLocks noGrp="1"/>
          </p:cNvSpPr>
          <p:nvPr>
            <p:ph idx="1"/>
          </p:nvPr>
        </p:nvSpPr>
        <p:spPr/>
        <p:txBody>
          <a:bodyPr/>
          <a:lstStyle/>
          <a:p>
            <a:r>
              <a:rPr lang="en-US" dirty="0" smtClean="0"/>
              <a:t>Example</a:t>
            </a:r>
          </a:p>
          <a:p>
            <a:pPr lvl="1"/>
            <a:r>
              <a:rPr lang="en-US" dirty="0" smtClean="0"/>
              <a:t>“The Scarecrow found a tree full of nuts and filled Dorothy’s basket with them, so that she would not be hungry for a long time.  She thought this was very kind and thoughtful of the Scarecrow.  His padded hands were so clumsy that he dropped almost as many as he put in the basket.”  -</a:t>
            </a:r>
            <a:r>
              <a:rPr lang="en-US" i="1" dirty="0" smtClean="0"/>
              <a:t>The Wizard of Oz</a:t>
            </a:r>
            <a:r>
              <a:rPr lang="en-US" dirty="0" smtClean="0"/>
              <a:t> by L. Frank Baum</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Point of View</a:t>
            </a:r>
            <a:endParaRPr lang="en-US" dirty="0"/>
          </a:p>
        </p:txBody>
      </p:sp>
      <p:sp>
        <p:nvSpPr>
          <p:cNvPr id="3" name="Content Placeholder 2"/>
          <p:cNvSpPr>
            <a:spLocks noGrp="1"/>
          </p:cNvSpPr>
          <p:nvPr>
            <p:ph idx="1"/>
          </p:nvPr>
        </p:nvSpPr>
        <p:spPr/>
        <p:txBody>
          <a:bodyPr>
            <a:normAutofit/>
          </a:bodyPr>
          <a:lstStyle/>
          <a:p>
            <a:r>
              <a:rPr lang="en-US" sz="4000" dirty="0" smtClean="0"/>
              <a:t>3</a:t>
            </a:r>
            <a:r>
              <a:rPr lang="en-US" sz="4000" baseline="30000" dirty="0" smtClean="0"/>
              <a:t>rd</a:t>
            </a:r>
            <a:r>
              <a:rPr lang="en-US" sz="4000" dirty="0" smtClean="0"/>
              <a:t> person limited: </a:t>
            </a:r>
            <a:r>
              <a:rPr lang="en-US" sz="4000" smtClean="0"/>
              <a:t>narrator can see </a:t>
            </a:r>
            <a:r>
              <a:rPr lang="en-US" sz="4000" dirty="0" smtClean="0"/>
              <a:t>into one character’s mind</a:t>
            </a:r>
            <a:endParaRPr lang="en-US" sz="4000"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limited</a:t>
            </a:r>
            <a:endParaRPr lang="en-US" dirty="0"/>
          </a:p>
        </p:txBody>
      </p:sp>
      <p:sp>
        <p:nvSpPr>
          <p:cNvPr id="3" name="Content Placeholder 2"/>
          <p:cNvSpPr>
            <a:spLocks noGrp="1"/>
          </p:cNvSpPr>
          <p:nvPr>
            <p:ph idx="1"/>
          </p:nvPr>
        </p:nvSpPr>
        <p:spPr/>
        <p:txBody>
          <a:bodyPr/>
          <a:lstStyle/>
          <a:p>
            <a:r>
              <a:rPr lang="en-US" dirty="0" smtClean="0"/>
              <a:t>Example:</a:t>
            </a:r>
          </a:p>
          <a:p>
            <a:pPr lvl="1"/>
            <a:r>
              <a:rPr lang="en-US" dirty="0" smtClean="0"/>
              <a:t>“Tally smelled the village before they reached it.  It made her nose wrinkle unhappily.  It wasn’t just the scent of wood smoke… That was one aspect of camping she’s never quit gotten used to.”  -</a:t>
            </a:r>
            <a:r>
              <a:rPr lang="en-US" i="1" dirty="0" smtClean="0"/>
              <a:t>Pretties</a:t>
            </a:r>
            <a:r>
              <a:rPr lang="en-US" dirty="0" smtClean="0"/>
              <a:t> by Scott </a:t>
            </a:r>
            <a:r>
              <a:rPr lang="en-US" dirty="0" err="1" smtClean="0"/>
              <a:t>Westerfield</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3</a:t>
            </a:r>
            <a:r>
              <a:rPr lang="en-US" baseline="30000" dirty="0" smtClean="0"/>
              <a:t>rd</a:t>
            </a:r>
            <a:r>
              <a:rPr lang="en-US" dirty="0" smtClean="0"/>
              <a:t> person Point of View</a:t>
            </a:r>
            <a:endParaRPr lang="en-US" dirty="0"/>
          </a:p>
        </p:txBody>
      </p:sp>
      <p:sp>
        <p:nvSpPr>
          <p:cNvPr id="3" name="Content Placeholder 2"/>
          <p:cNvSpPr>
            <a:spLocks noGrp="1"/>
          </p:cNvSpPr>
          <p:nvPr>
            <p:ph idx="1"/>
          </p:nvPr>
        </p:nvSpPr>
        <p:spPr/>
        <p:txBody>
          <a:bodyPr>
            <a:normAutofit/>
          </a:bodyPr>
          <a:lstStyle/>
          <a:p>
            <a:r>
              <a:rPr lang="en-US" sz="5400" dirty="0" smtClean="0"/>
              <a:t>3</a:t>
            </a:r>
            <a:r>
              <a:rPr lang="en-US" sz="5400" baseline="30000" dirty="0" smtClean="0"/>
              <a:t>rd</a:t>
            </a:r>
            <a:r>
              <a:rPr lang="en-US" sz="5400" dirty="0" smtClean="0"/>
              <a:t> person objective: the narrator only describes and tells what is happening</a:t>
            </a:r>
            <a:endParaRPr lang="en-US" sz="5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Point of View</a:t>
            </a:r>
            <a:endParaRPr lang="en-US" dirty="0"/>
          </a:p>
        </p:txBody>
      </p:sp>
      <p:sp>
        <p:nvSpPr>
          <p:cNvPr id="3" name="Content Placeholder 2"/>
          <p:cNvSpPr>
            <a:spLocks noGrp="1"/>
          </p:cNvSpPr>
          <p:nvPr>
            <p:ph idx="1"/>
          </p:nvPr>
        </p:nvSpPr>
        <p:spPr/>
        <p:txBody>
          <a:bodyPr>
            <a:normAutofit/>
          </a:bodyPr>
          <a:lstStyle/>
          <a:p>
            <a:r>
              <a:rPr lang="en-US" sz="5400" dirty="0" smtClean="0"/>
              <a:t>Point of view = the perspective from which a story is told</a:t>
            </a:r>
            <a:endParaRPr lang="en-US" sz="5400"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a:t>
            </a:r>
            <a:r>
              <a:rPr lang="en-US" sz="6000" baseline="30000" dirty="0" smtClean="0"/>
              <a:t>st</a:t>
            </a:r>
            <a:r>
              <a:rPr lang="en-US" sz="6000" dirty="0" smtClean="0"/>
              <a:t> person Point of View</a:t>
            </a:r>
            <a:endParaRPr lang="en-US" sz="6000" dirty="0"/>
          </a:p>
        </p:txBody>
      </p:sp>
      <p:sp>
        <p:nvSpPr>
          <p:cNvPr id="3" name="Content Placeholder 2"/>
          <p:cNvSpPr>
            <a:spLocks noGrp="1"/>
          </p:cNvSpPr>
          <p:nvPr>
            <p:ph idx="1"/>
          </p:nvPr>
        </p:nvSpPr>
        <p:spPr/>
        <p:txBody>
          <a:bodyPr/>
          <a:lstStyle/>
          <a:p>
            <a:r>
              <a:rPr lang="en-US" sz="4000" dirty="0" smtClean="0"/>
              <a:t>Pronouns used = I, me, my, we, our</a:t>
            </a:r>
          </a:p>
          <a:p>
            <a:r>
              <a:rPr lang="en-US" sz="4000" dirty="0" smtClean="0"/>
              <a:t>A character in the story is narrating (telling the story)</a:t>
            </a:r>
          </a:p>
          <a:p>
            <a:endParaRPr lang="en-US" dirty="0"/>
          </a:p>
        </p:txBody>
      </p:sp>
      <p:pic>
        <p:nvPicPr>
          <p:cNvPr id="7170" name="Picture 2" descr="http://t3.gstatic.com/images?q=tbn:ANd9GcTHmYjM5oOkG_CKvI_gpDn5x4D-7ouO05iiqwkBbSragws_lOarZA"/>
          <p:cNvPicPr>
            <a:picLocks noChangeAspect="1" noChangeArrowheads="1"/>
          </p:cNvPicPr>
          <p:nvPr/>
        </p:nvPicPr>
        <p:blipFill>
          <a:blip r:embed="rId2" cstate="print"/>
          <a:srcRect/>
          <a:stretch>
            <a:fillRect/>
          </a:stretch>
        </p:blipFill>
        <p:spPr bwMode="auto">
          <a:xfrm>
            <a:off x="5867400" y="3962400"/>
            <a:ext cx="2133600" cy="2143125"/>
          </a:xfrm>
          <a:prstGeom prst="rect">
            <a:avLst/>
          </a:prstGeom>
          <a:noFill/>
        </p:spPr>
      </p:pic>
      <p:pic>
        <p:nvPicPr>
          <p:cNvPr id="7172" name="Picture 4" descr="http://t3.gstatic.com/images?q=tbn:ANd9GcTHmYjM5oOkG_CKvI_gpDn5x4D-7ouO05iiqwkBbSragws_lOarZA"/>
          <p:cNvPicPr>
            <a:picLocks noChangeAspect="1" noChangeArrowheads="1"/>
          </p:cNvPicPr>
          <p:nvPr/>
        </p:nvPicPr>
        <p:blipFill>
          <a:blip r:embed="rId2" cstate="print"/>
          <a:srcRect/>
          <a:stretch>
            <a:fillRect/>
          </a:stretch>
        </p:blipFill>
        <p:spPr bwMode="auto">
          <a:xfrm>
            <a:off x="1524000" y="4038600"/>
            <a:ext cx="2133600" cy="2143125"/>
          </a:xfrm>
          <a:prstGeom prst="rect">
            <a:avLst/>
          </a:prstGeom>
          <a:noFill/>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1</a:t>
            </a:r>
            <a:r>
              <a:rPr lang="en-US" sz="6000" baseline="30000" dirty="0" smtClean="0"/>
              <a:t>st</a:t>
            </a:r>
            <a:r>
              <a:rPr lang="en-US" sz="6000" dirty="0" smtClean="0"/>
              <a:t> person Point of View</a:t>
            </a:r>
            <a:endParaRPr lang="en-US" sz="6000" dirty="0"/>
          </a:p>
        </p:txBody>
      </p:sp>
      <p:sp>
        <p:nvSpPr>
          <p:cNvPr id="3" name="Content Placeholder 2"/>
          <p:cNvSpPr>
            <a:spLocks noGrp="1"/>
          </p:cNvSpPr>
          <p:nvPr>
            <p:ph idx="1"/>
          </p:nvPr>
        </p:nvSpPr>
        <p:spPr/>
        <p:txBody>
          <a:bodyPr>
            <a:normAutofit/>
          </a:bodyPr>
          <a:lstStyle/>
          <a:p>
            <a:r>
              <a:rPr lang="en-US" sz="4000" dirty="0" smtClean="0"/>
              <a:t>Can be the main character or a minor character</a:t>
            </a:r>
          </a:p>
          <a:p>
            <a:r>
              <a:rPr lang="en-US" sz="4000" dirty="0" smtClean="0"/>
              <a:t>Limited to only the character’s observation and thoughts</a:t>
            </a:r>
            <a:endParaRPr lang="en-US" sz="40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1</a:t>
            </a:r>
            <a:r>
              <a:rPr lang="en-US" baseline="30000" dirty="0" smtClean="0"/>
              <a:t>st</a:t>
            </a:r>
            <a:r>
              <a:rPr lang="en-US" dirty="0" smtClean="0"/>
              <a:t> person Point of View</a:t>
            </a:r>
            <a:endParaRPr lang="en-US" dirty="0"/>
          </a:p>
        </p:txBody>
      </p:sp>
      <p:sp>
        <p:nvSpPr>
          <p:cNvPr id="3" name="Content Placeholder 2"/>
          <p:cNvSpPr>
            <a:spLocks noGrp="1"/>
          </p:cNvSpPr>
          <p:nvPr>
            <p:ph idx="1"/>
          </p:nvPr>
        </p:nvSpPr>
        <p:spPr/>
        <p:txBody>
          <a:bodyPr/>
          <a:lstStyle/>
          <a:p>
            <a:pPr>
              <a:buNone/>
            </a:pPr>
            <a:r>
              <a:rPr lang="en-US" dirty="0" smtClean="0"/>
              <a:t>-Example</a:t>
            </a:r>
          </a:p>
          <a:p>
            <a:pPr>
              <a:buNone/>
            </a:pPr>
            <a:r>
              <a:rPr lang="en-US" dirty="0" smtClean="0"/>
              <a:t>- “We crossed the road to a white house inside a walled garden, and found some food- two loaves of bread, and uncooked steak, and half a ham…” –</a:t>
            </a:r>
            <a:r>
              <a:rPr lang="en-US" i="1" dirty="0" smtClean="0"/>
              <a:t>The War of the Worlds</a:t>
            </a:r>
            <a:r>
              <a:rPr lang="en-US" dirty="0" smtClean="0"/>
              <a:t> by H.G. Wells</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2</a:t>
            </a:r>
            <a:r>
              <a:rPr lang="en-US" sz="6000" baseline="30000" dirty="0" smtClean="0"/>
              <a:t>nd</a:t>
            </a:r>
            <a:r>
              <a:rPr lang="en-US" sz="6000" dirty="0" smtClean="0"/>
              <a:t> person Point of View</a:t>
            </a:r>
            <a:endParaRPr lang="en-US" sz="6000" dirty="0"/>
          </a:p>
        </p:txBody>
      </p:sp>
      <p:sp>
        <p:nvSpPr>
          <p:cNvPr id="3" name="Content Placeholder 2"/>
          <p:cNvSpPr>
            <a:spLocks noGrp="1"/>
          </p:cNvSpPr>
          <p:nvPr>
            <p:ph idx="1"/>
          </p:nvPr>
        </p:nvSpPr>
        <p:spPr/>
        <p:txBody>
          <a:bodyPr>
            <a:normAutofit/>
          </a:bodyPr>
          <a:lstStyle/>
          <a:p>
            <a:r>
              <a:rPr lang="en-US" sz="4000" dirty="0" smtClean="0"/>
              <a:t>Pronouns used = you, your, yours, yourself</a:t>
            </a:r>
          </a:p>
          <a:p>
            <a:r>
              <a:rPr lang="en-US" sz="4000" dirty="0" smtClean="0"/>
              <a:t>Uses “you” and often gives commands</a:t>
            </a:r>
            <a:endParaRPr lang="en-US" sz="4000" dirty="0"/>
          </a:p>
        </p:txBody>
      </p:sp>
      <p:pic>
        <p:nvPicPr>
          <p:cNvPr id="5122" name="Picture 2" descr="http://t1.gstatic.com/images?q=tbn:ANd9GcTJidiszBd_eG1kkoYNsFBEv5Vymuhb0Ee7Wn3utUf2nDwh4HK_tQ"/>
          <p:cNvPicPr>
            <a:picLocks noChangeAspect="1" noChangeArrowheads="1"/>
          </p:cNvPicPr>
          <p:nvPr/>
        </p:nvPicPr>
        <p:blipFill>
          <a:blip r:embed="rId2" cstate="print"/>
          <a:srcRect/>
          <a:stretch>
            <a:fillRect/>
          </a:stretch>
        </p:blipFill>
        <p:spPr bwMode="auto">
          <a:xfrm>
            <a:off x="5410200" y="3886200"/>
            <a:ext cx="2724150" cy="2400301"/>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a:t>
            </a:r>
            <a:r>
              <a:rPr lang="en-US" baseline="30000" dirty="0" smtClean="0"/>
              <a:t>nd</a:t>
            </a:r>
            <a:r>
              <a:rPr lang="en-US" dirty="0" smtClean="0"/>
              <a:t> person Point of View</a:t>
            </a:r>
            <a:endParaRPr lang="en-US" dirty="0"/>
          </a:p>
        </p:txBody>
      </p:sp>
      <p:sp>
        <p:nvSpPr>
          <p:cNvPr id="3" name="Content Placeholder 2"/>
          <p:cNvSpPr>
            <a:spLocks noGrp="1"/>
          </p:cNvSpPr>
          <p:nvPr>
            <p:ph idx="1"/>
          </p:nvPr>
        </p:nvSpPr>
        <p:spPr/>
        <p:txBody>
          <a:bodyPr>
            <a:normAutofit/>
          </a:bodyPr>
          <a:lstStyle/>
          <a:p>
            <a:r>
              <a:rPr lang="en-US" sz="3200" dirty="0" smtClean="0"/>
              <a:t>Example:</a:t>
            </a:r>
          </a:p>
          <a:p>
            <a:pPr lvl="1"/>
            <a:r>
              <a:rPr lang="en-US" sz="3200" dirty="0" smtClean="0"/>
              <a:t>“There are six key decisions you make during your teen years that can make or break your future.  So, choose wisely, and don’t blow it.  Being a teen today is tougher than ever.”  -</a:t>
            </a:r>
            <a:r>
              <a:rPr lang="en-US" sz="3200" i="1" dirty="0" smtClean="0"/>
              <a:t>The 6 Most Important Decisions You’ll Ever Make </a:t>
            </a:r>
            <a:r>
              <a:rPr lang="en-US" sz="3200" dirty="0" smtClean="0"/>
              <a:t>by Sean Covey</a:t>
            </a:r>
            <a:endParaRPr lang="en-US" sz="3200"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3</a:t>
            </a:r>
            <a:r>
              <a:rPr lang="en-US" baseline="30000" dirty="0" smtClean="0"/>
              <a:t>rd</a:t>
            </a:r>
            <a:r>
              <a:rPr lang="en-US" dirty="0" smtClean="0"/>
              <a:t> person Point of View</a:t>
            </a:r>
            <a:endParaRPr lang="en-US" dirty="0"/>
          </a:p>
        </p:txBody>
      </p:sp>
      <p:sp>
        <p:nvSpPr>
          <p:cNvPr id="3" name="Content Placeholder 2"/>
          <p:cNvSpPr>
            <a:spLocks noGrp="1"/>
          </p:cNvSpPr>
          <p:nvPr>
            <p:ph idx="1"/>
          </p:nvPr>
        </p:nvSpPr>
        <p:spPr/>
        <p:txBody>
          <a:bodyPr>
            <a:normAutofit/>
          </a:bodyPr>
          <a:lstStyle/>
          <a:p>
            <a:r>
              <a:rPr lang="en-US" sz="4400" dirty="0" smtClean="0"/>
              <a:t>Pronouns used = he, she, them</a:t>
            </a:r>
          </a:p>
          <a:p>
            <a:r>
              <a:rPr lang="en-US" sz="4400" dirty="0" smtClean="0"/>
              <a:t>There are three types of 3</a:t>
            </a:r>
            <a:r>
              <a:rPr lang="en-US" sz="4400" baseline="30000" dirty="0" smtClean="0"/>
              <a:t>rd</a:t>
            </a:r>
            <a:r>
              <a:rPr lang="en-US" sz="4400" dirty="0" smtClean="0"/>
              <a:t> person Point of View</a:t>
            </a:r>
            <a:endParaRPr lang="en-US" sz="4400" dirty="0"/>
          </a:p>
        </p:txBody>
      </p:sp>
      <p:pic>
        <p:nvPicPr>
          <p:cNvPr id="4098" name="Picture 2" descr="http://t3.gstatic.com/images?q=tbn:ANd9GcRa3doZn3puNzDM7db3h4RW3TayL8iBEyOHM2Ntx4szUhjYF9O2"/>
          <p:cNvPicPr>
            <a:picLocks noChangeAspect="1" noChangeArrowheads="1"/>
          </p:cNvPicPr>
          <p:nvPr/>
        </p:nvPicPr>
        <p:blipFill>
          <a:blip r:embed="rId2" cstate="print"/>
          <a:srcRect/>
          <a:stretch>
            <a:fillRect/>
          </a:stretch>
        </p:blipFill>
        <p:spPr bwMode="auto">
          <a:xfrm>
            <a:off x="4648200" y="3962400"/>
            <a:ext cx="3257550" cy="2466976"/>
          </a:xfrm>
          <a:prstGeom prst="rect">
            <a:avLst/>
          </a:prstGeom>
          <a:noFill/>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smtClean="0"/>
              <a:t>3</a:t>
            </a:r>
            <a:r>
              <a:rPr lang="en-US" sz="6000" baseline="30000" dirty="0" smtClean="0"/>
              <a:t>rd</a:t>
            </a:r>
            <a:r>
              <a:rPr lang="en-US" sz="6000" dirty="0" smtClean="0"/>
              <a:t> person Point of View</a:t>
            </a:r>
            <a:endParaRPr lang="en-US" sz="6000" dirty="0"/>
          </a:p>
        </p:txBody>
      </p:sp>
      <p:sp>
        <p:nvSpPr>
          <p:cNvPr id="3" name="Content Placeholder 2"/>
          <p:cNvSpPr>
            <a:spLocks noGrp="1"/>
          </p:cNvSpPr>
          <p:nvPr>
            <p:ph idx="1"/>
          </p:nvPr>
        </p:nvSpPr>
        <p:spPr/>
        <p:txBody>
          <a:bodyPr>
            <a:normAutofit/>
          </a:bodyPr>
          <a:lstStyle/>
          <a:p>
            <a:r>
              <a:rPr lang="en-US" sz="3200" dirty="0" smtClean="0"/>
              <a:t>3</a:t>
            </a:r>
            <a:r>
              <a:rPr lang="en-US" sz="3200" baseline="30000" dirty="0" smtClean="0"/>
              <a:t>rd</a:t>
            </a:r>
            <a:r>
              <a:rPr lang="en-US" sz="3200" dirty="0" smtClean="0"/>
              <a:t> person omniscient = “all-knowing”</a:t>
            </a:r>
          </a:p>
          <a:p>
            <a:pPr lvl="1"/>
            <a:r>
              <a:rPr lang="en-US" sz="3200" dirty="0" smtClean="0"/>
              <a:t>The narrator can see into the minds of all characters</a:t>
            </a:r>
          </a:p>
          <a:p>
            <a:pPr lvl="1"/>
            <a:r>
              <a:rPr lang="en-US" sz="3200" dirty="0" smtClean="0"/>
              <a:t>Knows everything that is going on- past, present, and future</a:t>
            </a:r>
            <a:endParaRPr lang="en-US" sz="3200" dirty="0"/>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33</TotalTime>
  <Words>418</Words>
  <Application>Microsoft Office PowerPoint</Application>
  <PresentationFormat>On-screen Show (4:3)</PresentationFormat>
  <Paragraphs>36</Paragraphs>
  <Slides>13</Slides>
  <Notes>0</Notes>
  <HiddenSlides>0</HiddenSlides>
  <MMClips>0</MMClips>
  <ScaleCrop>false</ScaleCrop>
  <HeadingPairs>
    <vt:vector size="4" baseType="variant">
      <vt:variant>
        <vt:lpstr>Theme</vt:lpstr>
      </vt:variant>
      <vt:variant>
        <vt:i4>1</vt:i4>
      </vt:variant>
      <vt:variant>
        <vt:lpstr>Slide Titles</vt:lpstr>
      </vt:variant>
      <vt:variant>
        <vt:i4>13</vt:i4>
      </vt:variant>
    </vt:vector>
  </HeadingPairs>
  <TitlesOfParts>
    <vt:vector size="14" baseType="lpstr">
      <vt:lpstr>Flow</vt:lpstr>
      <vt:lpstr>Point of View</vt:lpstr>
      <vt:lpstr>Point of View</vt:lpstr>
      <vt:lpstr>1st person Point of View</vt:lpstr>
      <vt:lpstr>1st person Point of View</vt:lpstr>
      <vt:lpstr>1st person Point of View</vt:lpstr>
      <vt:lpstr>2nd person Point of View</vt:lpstr>
      <vt:lpstr>2nd person Point of View</vt:lpstr>
      <vt:lpstr>3rd person Point of View</vt:lpstr>
      <vt:lpstr>3rd person Point of View</vt:lpstr>
      <vt:lpstr>3rd person omniscient</vt:lpstr>
      <vt:lpstr>3rd person Point of View</vt:lpstr>
      <vt:lpstr>3rd person limited</vt:lpstr>
      <vt:lpstr>3rd person Point of View</vt:lpstr>
    </vt:vector>
  </TitlesOfParts>
  <Company>Wake County Schools</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Point of View</dc:title>
  <dc:creator>eyarborough</dc:creator>
  <cp:lastModifiedBy>eyarborough</cp:lastModifiedBy>
  <cp:revision>11</cp:revision>
  <dcterms:created xsi:type="dcterms:W3CDTF">2012-10-25T10:53:29Z</dcterms:created>
  <dcterms:modified xsi:type="dcterms:W3CDTF">2012-10-25T11:27:07Z</dcterms:modified>
</cp:coreProperties>
</file>