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1F4D90E-A251-45AA-9799-1E739CB0C3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AE3F7F0-BAA3-499C-8617-070EE4876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D90E-A251-45AA-9799-1E739CB0C3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F7F0-BAA3-499C-8617-070EE4876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D90E-A251-45AA-9799-1E739CB0C3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F7F0-BAA3-499C-8617-070EE4876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1F4D90E-A251-45AA-9799-1E739CB0C3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F7F0-BAA3-499C-8617-070EE4876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1F4D90E-A251-45AA-9799-1E739CB0C3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AE3F7F0-BAA3-499C-8617-070EE4876D3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F4D90E-A251-45AA-9799-1E739CB0C3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AE3F7F0-BAA3-499C-8617-070EE4876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1F4D90E-A251-45AA-9799-1E739CB0C3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AE3F7F0-BAA3-499C-8617-070EE4876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D90E-A251-45AA-9799-1E739CB0C3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F7F0-BAA3-499C-8617-070EE4876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F4D90E-A251-45AA-9799-1E739CB0C3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AE3F7F0-BAA3-499C-8617-070EE4876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1F4D90E-A251-45AA-9799-1E739CB0C3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AE3F7F0-BAA3-499C-8617-070EE4876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1F4D90E-A251-45AA-9799-1E739CB0C3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AE3F7F0-BAA3-499C-8617-070EE4876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1F4D90E-A251-45AA-9799-1E739CB0C3AB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AE3F7F0-BAA3-499C-8617-070EE4876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Similes vs. Metaphors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Yarborough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comparison between two things using the words “like” or “as”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HINT: the word “simile” has a “l” and “</a:t>
            </a:r>
            <a:r>
              <a:rPr lang="en-US" dirty="0" err="1" smtClean="0"/>
              <a:t>i</a:t>
            </a:r>
            <a:r>
              <a:rPr lang="en-US" dirty="0" smtClean="0"/>
              <a:t>,” just like the word “like”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Carrying my book bag was like dragging around a bag of boulders.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She danced like she was trying to stomp on rabid squirrels.</a:t>
            </a:r>
          </a:p>
          <a:p>
            <a:endParaRPr lang="en-US" dirty="0" smtClean="0"/>
          </a:p>
          <a:p>
            <a:r>
              <a:rPr lang="en-US" dirty="0" smtClean="0"/>
              <a:t>Jan’s broken nose swelled up like a big red balloon.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is as cold as ice.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I’m as mad as fire!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Those two best friends are like two peas in a pod.</a:t>
            </a:r>
          </a:p>
          <a:p>
            <a:endParaRPr lang="en-US" dirty="0" smtClean="0"/>
          </a:p>
          <a:p>
            <a:r>
              <a:rPr lang="en-US" dirty="0" smtClean="0"/>
              <a:t>That test was as easy as A.B.C.!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write your own simile!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row, write a simile on the sentence strip.</a:t>
            </a:r>
          </a:p>
          <a:p>
            <a:r>
              <a:rPr lang="en-US" dirty="0" smtClean="0"/>
              <a:t>Think of something you enjoy and compare it to something else using the word “like” or “as.”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comparison between two things NOT using the words “like” or “as”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algebra question x+16=60 is a sharp object jiggling around in my brain.</a:t>
            </a:r>
          </a:p>
          <a:p>
            <a:endParaRPr lang="en-US" dirty="0" smtClean="0"/>
          </a:p>
          <a:p>
            <a:r>
              <a:rPr lang="en-US" dirty="0" smtClean="0"/>
              <a:t>A positive attitude can be light in a sea of darkness. </a:t>
            </a:r>
          </a:p>
          <a:p>
            <a:endParaRPr lang="en-US" dirty="0" smtClean="0"/>
          </a:p>
          <a:p>
            <a:r>
              <a:rPr lang="en-US" dirty="0" smtClean="0"/>
              <a:t>When I hear that Spring Break is almost a </a:t>
            </a:r>
            <a:r>
              <a:rPr lang="en-US" smtClean="0"/>
              <a:t>week </a:t>
            </a:r>
            <a:r>
              <a:rPr lang="en-US" smtClean="0"/>
              <a:t>away, </a:t>
            </a:r>
            <a:r>
              <a:rPr lang="en-US" dirty="0" smtClean="0"/>
              <a:t>it’s music to my ears!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your own 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Make some metaphors using two objects…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Sun, diamond</a:t>
            </a:r>
          </a:p>
          <a:p>
            <a:pPr lvl="2"/>
            <a:r>
              <a:rPr lang="en-US" dirty="0" smtClean="0"/>
              <a:t>Figure out what the sun and diamonds have in common to make a metaphor.</a:t>
            </a:r>
          </a:p>
          <a:p>
            <a:pPr lvl="2"/>
            <a:r>
              <a:rPr lang="en-US" dirty="0" smtClean="0"/>
              <a:t>Example: The sun is a diamond in the sky.</a:t>
            </a:r>
          </a:p>
          <a:p>
            <a:pPr lvl="1"/>
            <a:r>
              <a:rPr lang="en-US" dirty="0" smtClean="0"/>
              <a:t>Mind, sponge</a:t>
            </a:r>
          </a:p>
          <a:p>
            <a:pPr lvl="2"/>
            <a:r>
              <a:rPr lang="en-US" dirty="0" smtClean="0"/>
              <a:t>What does your mind and a sponge have in common?  </a:t>
            </a:r>
          </a:p>
          <a:p>
            <a:pPr lvl="2"/>
            <a:r>
              <a:rPr lang="en-US" dirty="0" smtClean="0"/>
              <a:t>They both can absorb things (mind absorbs knowledge, sponge absorbs water, etc.)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200</TotalTime>
  <Words>294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Similes vs. Metaphors</vt:lpstr>
      <vt:lpstr>Simile</vt:lpstr>
      <vt:lpstr>Simile Examples</vt:lpstr>
      <vt:lpstr>Simile Examples</vt:lpstr>
      <vt:lpstr>Now write your own simile!</vt:lpstr>
      <vt:lpstr>Metaphor</vt:lpstr>
      <vt:lpstr>Metaphor Examples</vt:lpstr>
      <vt:lpstr>Make your own Metaphor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Similes vs. Metaphors</dc:title>
  <dc:creator>eyarborough</dc:creator>
  <cp:lastModifiedBy>eyarborough</cp:lastModifiedBy>
  <cp:revision>13</cp:revision>
  <dcterms:created xsi:type="dcterms:W3CDTF">2012-03-21T16:07:56Z</dcterms:created>
  <dcterms:modified xsi:type="dcterms:W3CDTF">2012-03-22T13:44:58Z</dcterms:modified>
</cp:coreProperties>
</file>